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94" r:id="rId2"/>
  </p:sldMasterIdLst>
  <p:notesMasterIdLst>
    <p:notesMasterId r:id="rId26"/>
  </p:notesMasterIdLst>
  <p:sldIdLst>
    <p:sldId id="257" r:id="rId3"/>
    <p:sldId id="363" r:id="rId4"/>
    <p:sldId id="371" r:id="rId5"/>
    <p:sldId id="377" r:id="rId6"/>
    <p:sldId id="370" r:id="rId7"/>
    <p:sldId id="374" r:id="rId8"/>
    <p:sldId id="376" r:id="rId9"/>
    <p:sldId id="375" r:id="rId10"/>
    <p:sldId id="334" r:id="rId11"/>
    <p:sldId id="338" r:id="rId12"/>
    <p:sldId id="329" r:id="rId13"/>
    <p:sldId id="342" r:id="rId14"/>
    <p:sldId id="304" r:id="rId15"/>
    <p:sldId id="339" r:id="rId16"/>
    <p:sldId id="340" r:id="rId17"/>
    <p:sldId id="341" r:id="rId18"/>
    <p:sldId id="343" r:id="rId19"/>
    <p:sldId id="315" r:id="rId20"/>
    <p:sldId id="316" r:id="rId21"/>
    <p:sldId id="378" r:id="rId22"/>
    <p:sldId id="379" r:id="rId23"/>
    <p:sldId id="278" r:id="rId24"/>
    <p:sldId id="30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70"/>
    <a:srgbClr val="001F5C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6" autoAdjust="0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D9DC1-A773-40C5-B7CE-CD44129185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C821DC9-09A4-4367-B78F-08C2670DA2F2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2018 року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для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вступу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вищих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навчальних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закладів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зараховуватимуть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ЗНО 2016, 2017 та 2018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років</a:t>
          </a:r>
          <a:endParaRPr lang="ru-RU" dirty="0"/>
        </a:p>
      </dgm:t>
    </dgm:pt>
    <dgm:pt modelId="{54887BB2-20DC-41F9-92E6-2C176AF399F9}" type="parTrans" cxnId="{CC523E08-CFB7-4A3D-B382-938ED668C886}">
      <dgm:prSet/>
      <dgm:spPr/>
      <dgm:t>
        <a:bodyPr/>
        <a:lstStyle/>
        <a:p>
          <a:endParaRPr lang="ru-RU"/>
        </a:p>
      </dgm:t>
    </dgm:pt>
    <dgm:pt modelId="{1FF3715C-C3C6-40C3-BEEE-32E75AA8A129}" type="sibTrans" cxnId="{CC523E08-CFB7-4A3D-B382-938ED668C886}">
      <dgm:prSet/>
      <dgm:spPr/>
      <dgm:t>
        <a:bodyPr/>
        <a:lstStyle/>
        <a:p>
          <a:endParaRPr lang="ru-RU"/>
        </a:p>
      </dgm:t>
    </dgm:pt>
    <dgm:pt modelId="{B1CC70C9-B2FB-4BE1-B32C-A5A47AAD1DB4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англійської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іспанської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німецької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французької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мов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прийматимуть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лише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2018 року</a:t>
          </a:r>
          <a:endParaRPr lang="ru-RU" dirty="0"/>
        </a:p>
      </dgm:t>
    </dgm:pt>
    <dgm:pt modelId="{F5430E4E-0F7C-4254-A488-1787F387DA5B}" type="parTrans" cxnId="{AF83EE72-A013-4976-9C42-AD8454835DF5}">
      <dgm:prSet/>
      <dgm:spPr/>
      <dgm:t>
        <a:bodyPr/>
        <a:lstStyle/>
        <a:p>
          <a:endParaRPr lang="ru-RU"/>
        </a:p>
      </dgm:t>
    </dgm:pt>
    <dgm:pt modelId="{9FF37288-2F6C-461B-BC21-CB8AA5BEF9AA}" type="sibTrans" cxnId="{AF83EE72-A013-4976-9C42-AD8454835DF5}">
      <dgm:prSet/>
      <dgm:spPr/>
      <dgm:t>
        <a:bodyPr/>
        <a:lstStyle/>
        <a:p>
          <a:endParaRPr lang="ru-RU"/>
        </a:p>
      </dgm:t>
    </dgm:pt>
    <dgm:pt modelId="{62EB2FE6-D1F3-472E-B04F-A6E5B66CCC44}" type="pres">
      <dgm:prSet presAssocID="{5A7D9DC1-A773-40C5-B7CE-CD44129185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AA84C952-765F-41AB-AD47-2C7F51D6B8F6}" type="pres">
      <dgm:prSet presAssocID="{5A7D9DC1-A773-40C5-B7CE-CD44129185D4}" presName="Name1" presStyleCnt="0"/>
      <dgm:spPr/>
    </dgm:pt>
    <dgm:pt modelId="{EE9619B9-9141-4685-8E1F-9A2E8C2518E7}" type="pres">
      <dgm:prSet presAssocID="{5A7D9DC1-A773-40C5-B7CE-CD44129185D4}" presName="cycle" presStyleCnt="0"/>
      <dgm:spPr/>
    </dgm:pt>
    <dgm:pt modelId="{869D80C7-E5B3-46D9-AE48-FBA0184FCA80}" type="pres">
      <dgm:prSet presAssocID="{5A7D9DC1-A773-40C5-B7CE-CD44129185D4}" presName="srcNode" presStyleLbl="node1" presStyleIdx="0" presStyleCnt="2"/>
      <dgm:spPr/>
    </dgm:pt>
    <dgm:pt modelId="{5643BEE6-0342-4649-831C-B1CF7F45ABDF}" type="pres">
      <dgm:prSet presAssocID="{5A7D9DC1-A773-40C5-B7CE-CD44129185D4}" presName="conn" presStyleLbl="parChTrans1D2" presStyleIdx="0" presStyleCnt="1"/>
      <dgm:spPr/>
      <dgm:t>
        <a:bodyPr/>
        <a:lstStyle/>
        <a:p>
          <a:endParaRPr lang="uk-UA"/>
        </a:p>
      </dgm:t>
    </dgm:pt>
    <dgm:pt modelId="{5033B6B4-6ADC-4FF6-BFF6-FFC1DFA2800D}" type="pres">
      <dgm:prSet presAssocID="{5A7D9DC1-A773-40C5-B7CE-CD44129185D4}" presName="extraNode" presStyleLbl="node1" presStyleIdx="0" presStyleCnt="2"/>
      <dgm:spPr/>
    </dgm:pt>
    <dgm:pt modelId="{19598013-756E-47F1-9026-A129B25462A6}" type="pres">
      <dgm:prSet presAssocID="{5A7D9DC1-A773-40C5-B7CE-CD44129185D4}" presName="dstNode" presStyleLbl="node1" presStyleIdx="0" presStyleCnt="2"/>
      <dgm:spPr/>
    </dgm:pt>
    <dgm:pt modelId="{D956C3DC-DA0F-40D5-BDC4-955B5FB6BA43}" type="pres">
      <dgm:prSet presAssocID="{1C821DC9-09A4-4367-B78F-08C2670DA2F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5F29E-848F-4F6F-B2AA-BBFECA5E5514}" type="pres">
      <dgm:prSet presAssocID="{1C821DC9-09A4-4367-B78F-08C2670DA2F2}" presName="accent_1" presStyleCnt="0"/>
      <dgm:spPr/>
    </dgm:pt>
    <dgm:pt modelId="{A38062AC-3915-42B6-9136-4FD851DE39D3}" type="pres">
      <dgm:prSet presAssocID="{1C821DC9-09A4-4367-B78F-08C2670DA2F2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E77F8D-F961-455A-A1D0-613471765159}" type="pres">
      <dgm:prSet presAssocID="{B1CC70C9-B2FB-4BE1-B32C-A5A47AAD1DB4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49BE7-00F9-4C6E-B5A6-BE39E914C8E9}" type="pres">
      <dgm:prSet presAssocID="{B1CC70C9-B2FB-4BE1-B32C-A5A47AAD1DB4}" presName="accent_2" presStyleCnt="0"/>
      <dgm:spPr/>
    </dgm:pt>
    <dgm:pt modelId="{2D2E8D1C-4976-49E3-B91F-B774DFF68C07}" type="pres">
      <dgm:prSet presAssocID="{B1CC70C9-B2FB-4BE1-B32C-A5A47AAD1DB4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5BAB1F6-4BEF-4FF3-8975-54621F9254BD}" type="presOf" srcId="{1FF3715C-C3C6-40C3-BEEE-32E75AA8A129}" destId="{5643BEE6-0342-4649-831C-B1CF7F45ABDF}" srcOrd="0" destOrd="0" presId="urn:microsoft.com/office/officeart/2008/layout/VerticalCurvedList"/>
    <dgm:cxn modelId="{7466C33F-E591-4107-9AAD-05A588842C34}" type="presOf" srcId="{1C821DC9-09A4-4367-B78F-08C2670DA2F2}" destId="{D956C3DC-DA0F-40D5-BDC4-955B5FB6BA43}" srcOrd="0" destOrd="0" presId="urn:microsoft.com/office/officeart/2008/layout/VerticalCurvedList"/>
    <dgm:cxn modelId="{AF83EE72-A013-4976-9C42-AD8454835DF5}" srcId="{5A7D9DC1-A773-40C5-B7CE-CD44129185D4}" destId="{B1CC70C9-B2FB-4BE1-B32C-A5A47AAD1DB4}" srcOrd="1" destOrd="0" parTransId="{F5430E4E-0F7C-4254-A488-1787F387DA5B}" sibTransId="{9FF37288-2F6C-461B-BC21-CB8AA5BEF9AA}"/>
    <dgm:cxn modelId="{473AF9FD-0593-4D42-A6D9-8F352AF62A9F}" type="presOf" srcId="{B1CC70C9-B2FB-4BE1-B32C-A5A47AAD1DB4}" destId="{E0E77F8D-F961-455A-A1D0-613471765159}" srcOrd="0" destOrd="0" presId="urn:microsoft.com/office/officeart/2008/layout/VerticalCurvedList"/>
    <dgm:cxn modelId="{26C48307-2991-40AB-AE20-485540272917}" type="presOf" srcId="{5A7D9DC1-A773-40C5-B7CE-CD44129185D4}" destId="{62EB2FE6-D1F3-472E-B04F-A6E5B66CCC44}" srcOrd="0" destOrd="0" presId="urn:microsoft.com/office/officeart/2008/layout/VerticalCurvedList"/>
    <dgm:cxn modelId="{CC523E08-CFB7-4A3D-B382-938ED668C886}" srcId="{5A7D9DC1-A773-40C5-B7CE-CD44129185D4}" destId="{1C821DC9-09A4-4367-B78F-08C2670DA2F2}" srcOrd="0" destOrd="0" parTransId="{54887BB2-20DC-41F9-92E6-2C176AF399F9}" sibTransId="{1FF3715C-C3C6-40C3-BEEE-32E75AA8A129}"/>
    <dgm:cxn modelId="{E779C784-E7F7-4816-AC7B-0096ADC26AD8}" type="presParOf" srcId="{62EB2FE6-D1F3-472E-B04F-A6E5B66CCC44}" destId="{AA84C952-765F-41AB-AD47-2C7F51D6B8F6}" srcOrd="0" destOrd="0" presId="urn:microsoft.com/office/officeart/2008/layout/VerticalCurvedList"/>
    <dgm:cxn modelId="{0FC6ECB7-0915-4AEC-9508-070817880BA9}" type="presParOf" srcId="{AA84C952-765F-41AB-AD47-2C7F51D6B8F6}" destId="{EE9619B9-9141-4685-8E1F-9A2E8C2518E7}" srcOrd="0" destOrd="0" presId="urn:microsoft.com/office/officeart/2008/layout/VerticalCurvedList"/>
    <dgm:cxn modelId="{8ADE347D-1A0B-4255-817A-D6BD120557D3}" type="presParOf" srcId="{EE9619B9-9141-4685-8E1F-9A2E8C2518E7}" destId="{869D80C7-E5B3-46D9-AE48-FBA0184FCA80}" srcOrd="0" destOrd="0" presId="urn:microsoft.com/office/officeart/2008/layout/VerticalCurvedList"/>
    <dgm:cxn modelId="{52CA6F83-3F89-4B92-885C-A92CBF89A894}" type="presParOf" srcId="{EE9619B9-9141-4685-8E1F-9A2E8C2518E7}" destId="{5643BEE6-0342-4649-831C-B1CF7F45ABDF}" srcOrd="1" destOrd="0" presId="urn:microsoft.com/office/officeart/2008/layout/VerticalCurvedList"/>
    <dgm:cxn modelId="{5934362E-19A8-4624-8F3F-EB029FBB4724}" type="presParOf" srcId="{EE9619B9-9141-4685-8E1F-9A2E8C2518E7}" destId="{5033B6B4-6ADC-4FF6-BFF6-FFC1DFA2800D}" srcOrd="2" destOrd="0" presId="urn:microsoft.com/office/officeart/2008/layout/VerticalCurvedList"/>
    <dgm:cxn modelId="{C033170A-8499-4AB7-AB63-8AA5546E97D0}" type="presParOf" srcId="{EE9619B9-9141-4685-8E1F-9A2E8C2518E7}" destId="{19598013-756E-47F1-9026-A129B25462A6}" srcOrd="3" destOrd="0" presId="urn:microsoft.com/office/officeart/2008/layout/VerticalCurvedList"/>
    <dgm:cxn modelId="{95C7DFAC-CAA6-44C2-89EA-FA9B58936E48}" type="presParOf" srcId="{AA84C952-765F-41AB-AD47-2C7F51D6B8F6}" destId="{D956C3DC-DA0F-40D5-BDC4-955B5FB6BA43}" srcOrd="1" destOrd="0" presId="urn:microsoft.com/office/officeart/2008/layout/VerticalCurvedList"/>
    <dgm:cxn modelId="{860AE66A-24EE-443D-975D-048A6587B97B}" type="presParOf" srcId="{AA84C952-765F-41AB-AD47-2C7F51D6B8F6}" destId="{A865F29E-848F-4F6F-B2AA-BBFECA5E5514}" srcOrd="2" destOrd="0" presId="urn:microsoft.com/office/officeart/2008/layout/VerticalCurvedList"/>
    <dgm:cxn modelId="{D5B11AEC-E142-48CE-8786-9FFBB096DAD6}" type="presParOf" srcId="{A865F29E-848F-4F6F-B2AA-BBFECA5E5514}" destId="{A38062AC-3915-42B6-9136-4FD851DE39D3}" srcOrd="0" destOrd="0" presId="urn:microsoft.com/office/officeart/2008/layout/VerticalCurvedList"/>
    <dgm:cxn modelId="{311B85B1-63C5-45FC-BAB1-FB4E79CBC3AE}" type="presParOf" srcId="{AA84C952-765F-41AB-AD47-2C7F51D6B8F6}" destId="{E0E77F8D-F961-455A-A1D0-613471765159}" srcOrd="3" destOrd="0" presId="urn:microsoft.com/office/officeart/2008/layout/VerticalCurvedList"/>
    <dgm:cxn modelId="{CB02F84D-9364-4035-9947-B077CFC92ED5}" type="presParOf" srcId="{AA84C952-765F-41AB-AD47-2C7F51D6B8F6}" destId="{D2D49BE7-00F9-4C6E-B5A6-BE39E914C8E9}" srcOrd="4" destOrd="0" presId="urn:microsoft.com/office/officeart/2008/layout/VerticalCurvedList"/>
    <dgm:cxn modelId="{9A2F62ED-2A7D-4243-AEC9-25FA28E34B01}" type="presParOf" srcId="{D2D49BE7-00F9-4C6E-B5A6-BE39E914C8E9}" destId="{2D2E8D1C-4976-49E3-B91F-B774DFF68C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EACE61-95D0-4BA3-ABA4-5EA3C2D479C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3AC01348-7E26-4201-A0AA-C222898A4EEA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30.03.</a:t>
          </a:r>
        </a:p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  <a:endParaRPr lang="uk-UA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3B120E-2246-4E73-BAD3-BC23E2F0005B}" type="parTrans" cxnId="{4CD6F45F-8378-441F-8490-5FED93DE4A4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7FEC1-859E-4E80-AB41-0C1F4FDB3A13}" type="sibTrans" cxnId="{4CD6F45F-8378-441F-8490-5FED93DE4A4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65F23-8A68-4231-A5E3-2031B938EC78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української мови і літератури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16D05-0FEF-4BB1-883A-42D49F33C8C7}" type="parTrans" cxnId="{F5F1665E-32A7-45DC-89A4-FAE0255826C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8A308-812D-4AAD-B474-B2E691CE9E03}" type="sibTrans" cxnId="{F5F1665E-32A7-45DC-89A4-FAE0255826C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C905B-E665-44B4-8B84-15B7FCADEDAA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06.04.2018</a:t>
          </a:r>
          <a:endParaRPr lang="uk-UA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136B7-9355-49FB-A84B-8A25B17517C1}" type="parTrans" cxnId="{FED58528-106B-4FD9-A547-99398839FCF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6259A-5634-4D59-B403-DA62DAD97991}" type="sibTrans" cxnId="{FED58528-106B-4FD9-A547-99398839FCF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0FF27-6FD5-483F-8410-94EB21A6B5D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біології, географії,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історії України,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математики, фізики, хімії,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англійської, іспанської, німецької,  французької мов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BCC08-4ABC-41B2-AEA3-4FB258B42A58}" type="parTrans" cxnId="{499C20EC-26F9-4DFF-A681-C2116B49FD4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DEFE3C-8D9E-4902-A816-68CA0C3E8523}" type="sibTrans" cxnId="{499C20EC-26F9-4DFF-A681-C2116B49FD4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6B950-622C-4C4D-ADAE-51009E92623C}" type="pres">
      <dgm:prSet presAssocID="{9AEACE61-95D0-4BA3-ABA4-5EA3C2D479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7F333F-6AD3-4F1E-A115-FCA5161832B6}" type="pres">
      <dgm:prSet presAssocID="{3AC01348-7E26-4201-A0AA-C222898A4EEA}" presName="compNode" presStyleCnt="0"/>
      <dgm:spPr/>
    </dgm:pt>
    <dgm:pt modelId="{4C792662-B501-4AAC-8FFA-4395E1D61B31}" type="pres">
      <dgm:prSet presAssocID="{3AC01348-7E26-4201-A0AA-C222898A4EEA}" presName="aNode" presStyleLbl="bgShp" presStyleIdx="0" presStyleCnt="2" custScaleX="74194" custScaleY="99412"/>
      <dgm:spPr/>
      <dgm:t>
        <a:bodyPr/>
        <a:lstStyle/>
        <a:p>
          <a:endParaRPr lang="uk-UA"/>
        </a:p>
      </dgm:t>
    </dgm:pt>
    <dgm:pt modelId="{79C7FE1A-8123-4173-A262-2A147BE01852}" type="pres">
      <dgm:prSet presAssocID="{3AC01348-7E26-4201-A0AA-C222898A4EEA}" presName="textNode" presStyleLbl="bgShp" presStyleIdx="0" presStyleCnt="2"/>
      <dgm:spPr/>
      <dgm:t>
        <a:bodyPr/>
        <a:lstStyle/>
        <a:p>
          <a:endParaRPr lang="uk-UA"/>
        </a:p>
      </dgm:t>
    </dgm:pt>
    <dgm:pt modelId="{C3CBA323-A44C-4F03-A96B-12A9A585DB41}" type="pres">
      <dgm:prSet presAssocID="{3AC01348-7E26-4201-A0AA-C222898A4EEA}" presName="compChildNode" presStyleCnt="0"/>
      <dgm:spPr/>
    </dgm:pt>
    <dgm:pt modelId="{22655FFA-AEB2-4DDD-A05C-35C5BEF543C1}" type="pres">
      <dgm:prSet presAssocID="{3AC01348-7E26-4201-A0AA-C222898A4EEA}" presName="theInnerList" presStyleCnt="0"/>
      <dgm:spPr/>
    </dgm:pt>
    <dgm:pt modelId="{9624BF93-EB0C-437D-8893-7303B3C9B724}" type="pres">
      <dgm:prSet presAssocID="{41A65F23-8A68-4231-A5E3-2031B938EC78}" presName="childNode" presStyleLbl="node1" presStyleIdx="0" presStyleCnt="2" custScaleX="804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728CB6-B578-439B-8F5B-C106D80E4875}" type="pres">
      <dgm:prSet presAssocID="{3AC01348-7E26-4201-A0AA-C222898A4EEA}" presName="aSpace" presStyleCnt="0"/>
      <dgm:spPr/>
    </dgm:pt>
    <dgm:pt modelId="{0CA6C9F0-09EC-4A46-AE66-EE26B56306ED}" type="pres">
      <dgm:prSet presAssocID="{226C905B-E665-44B4-8B84-15B7FCADEDAA}" presName="compNode" presStyleCnt="0"/>
      <dgm:spPr/>
    </dgm:pt>
    <dgm:pt modelId="{FD0F47D1-6069-434A-BA0F-C933B08F7A8D}" type="pres">
      <dgm:prSet presAssocID="{226C905B-E665-44B4-8B84-15B7FCADEDAA}" presName="aNode" presStyleLbl="bgShp" presStyleIdx="1" presStyleCnt="2" custScaleX="116338"/>
      <dgm:spPr/>
      <dgm:t>
        <a:bodyPr/>
        <a:lstStyle/>
        <a:p>
          <a:endParaRPr lang="uk-UA"/>
        </a:p>
      </dgm:t>
    </dgm:pt>
    <dgm:pt modelId="{8CA0A3A3-D99F-469A-9B5E-91F6EE27B1C1}" type="pres">
      <dgm:prSet presAssocID="{226C905B-E665-44B4-8B84-15B7FCADEDAA}" presName="textNode" presStyleLbl="bgShp" presStyleIdx="1" presStyleCnt="2"/>
      <dgm:spPr/>
      <dgm:t>
        <a:bodyPr/>
        <a:lstStyle/>
        <a:p>
          <a:endParaRPr lang="uk-UA"/>
        </a:p>
      </dgm:t>
    </dgm:pt>
    <dgm:pt modelId="{47747596-0BFC-4248-AFCF-15292F2571BE}" type="pres">
      <dgm:prSet presAssocID="{226C905B-E665-44B4-8B84-15B7FCADEDAA}" presName="compChildNode" presStyleCnt="0"/>
      <dgm:spPr/>
    </dgm:pt>
    <dgm:pt modelId="{87E71026-5177-4E01-9F4C-BC14D131793B}" type="pres">
      <dgm:prSet presAssocID="{226C905B-E665-44B4-8B84-15B7FCADEDAA}" presName="theInnerList" presStyleCnt="0"/>
      <dgm:spPr/>
    </dgm:pt>
    <dgm:pt modelId="{AEED1FFC-2E30-4B09-9A5D-4AD89F7E7243}" type="pres">
      <dgm:prSet presAssocID="{24B0FF27-6FD5-483F-8410-94EB21A6B5DA}" presName="childNode" presStyleLbl="node1" presStyleIdx="1" presStyleCnt="2" custScaleX="133388" custScaleY="1245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5F1665E-32A7-45DC-89A4-FAE0255826C6}" srcId="{3AC01348-7E26-4201-A0AA-C222898A4EEA}" destId="{41A65F23-8A68-4231-A5E3-2031B938EC78}" srcOrd="0" destOrd="0" parTransId="{AAC16D05-0FEF-4BB1-883A-42D49F33C8C7}" sibTransId="{A388A308-812D-4AAD-B474-B2E691CE9E03}"/>
    <dgm:cxn modelId="{FED58528-106B-4FD9-A547-99398839FCF3}" srcId="{9AEACE61-95D0-4BA3-ABA4-5EA3C2D479CF}" destId="{226C905B-E665-44B4-8B84-15B7FCADEDAA}" srcOrd="1" destOrd="0" parTransId="{3A1136B7-9355-49FB-A84B-8A25B17517C1}" sibTransId="{4AE6259A-5634-4D59-B403-DA62DAD97991}"/>
    <dgm:cxn modelId="{BC2B9388-5BA2-41F4-A902-05B1AF940F44}" type="presOf" srcId="{3AC01348-7E26-4201-A0AA-C222898A4EEA}" destId="{4C792662-B501-4AAC-8FFA-4395E1D61B31}" srcOrd="0" destOrd="0" presId="urn:microsoft.com/office/officeart/2005/8/layout/lProcess2"/>
    <dgm:cxn modelId="{1E5970FC-798E-4356-9C3F-90D24D1395DF}" type="presOf" srcId="{9AEACE61-95D0-4BA3-ABA4-5EA3C2D479CF}" destId="{A726B950-622C-4C4D-ADAE-51009E92623C}" srcOrd="0" destOrd="0" presId="urn:microsoft.com/office/officeart/2005/8/layout/lProcess2"/>
    <dgm:cxn modelId="{312A9DAA-BEC0-476C-914D-BA5EC7EBD002}" type="presOf" srcId="{226C905B-E665-44B4-8B84-15B7FCADEDAA}" destId="{FD0F47D1-6069-434A-BA0F-C933B08F7A8D}" srcOrd="0" destOrd="0" presId="urn:microsoft.com/office/officeart/2005/8/layout/lProcess2"/>
    <dgm:cxn modelId="{2F2F715C-2E74-43A0-9049-E9AF5C241CA8}" type="presOf" srcId="{41A65F23-8A68-4231-A5E3-2031B938EC78}" destId="{9624BF93-EB0C-437D-8893-7303B3C9B724}" srcOrd="0" destOrd="0" presId="urn:microsoft.com/office/officeart/2005/8/layout/lProcess2"/>
    <dgm:cxn modelId="{4CD6F45F-8378-441F-8490-5FED93DE4A43}" srcId="{9AEACE61-95D0-4BA3-ABA4-5EA3C2D479CF}" destId="{3AC01348-7E26-4201-A0AA-C222898A4EEA}" srcOrd="0" destOrd="0" parTransId="{B03B120E-2246-4E73-BAD3-BC23E2F0005B}" sibTransId="{9137FEC1-859E-4E80-AB41-0C1F4FDB3A13}"/>
    <dgm:cxn modelId="{C80256F5-893F-44F1-B964-AF71571BAC13}" type="presOf" srcId="{3AC01348-7E26-4201-A0AA-C222898A4EEA}" destId="{79C7FE1A-8123-4173-A262-2A147BE01852}" srcOrd="1" destOrd="0" presId="urn:microsoft.com/office/officeart/2005/8/layout/lProcess2"/>
    <dgm:cxn modelId="{09E44597-CA3B-48D2-B380-A7086237D606}" type="presOf" srcId="{24B0FF27-6FD5-483F-8410-94EB21A6B5DA}" destId="{AEED1FFC-2E30-4B09-9A5D-4AD89F7E7243}" srcOrd="0" destOrd="0" presId="urn:microsoft.com/office/officeart/2005/8/layout/lProcess2"/>
    <dgm:cxn modelId="{F4AE58B3-3FEA-41D5-B649-3845FE743D93}" type="presOf" srcId="{226C905B-E665-44B4-8B84-15B7FCADEDAA}" destId="{8CA0A3A3-D99F-469A-9B5E-91F6EE27B1C1}" srcOrd="1" destOrd="0" presId="urn:microsoft.com/office/officeart/2005/8/layout/lProcess2"/>
    <dgm:cxn modelId="{499C20EC-26F9-4DFF-A681-C2116B49FD4A}" srcId="{226C905B-E665-44B4-8B84-15B7FCADEDAA}" destId="{24B0FF27-6FD5-483F-8410-94EB21A6B5DA}" srcOrd="0" destOrd="0" parTransId="{B1FBCC08-4ABC-41B2-AEA3-4FB258B42A58}" sibTransId="{0DDEFE3C-8D9E-4902-A816-68CA0C3E8523}"/>
    <dgm:cxn modelId="{D1A3A22B-ECDF-4480-84B3-0D44C8F49FC5}" type="presParOf" srcId="{A726B950-622C-4C4D-ADAE-51009E92623C}" destId="{477F333F-6AD3-4F1E-A115-FCA5161832B6}" srcOrd="0" destOrd="0" presId="urn:microsoft.com/office/officeart/2005/8/layout/lProcess2"/>
    <dgm:cxn modelId="{B0C085F6-C1CD-466B-81DC-BD5FB8D65CF8}" type="presParOf" srcId="{477F333F-6AD3-4F1E-A115-FCA5161832B6}" destId="{4C792662-B501-4AAC-8FFA-4395E1D61B31}" srcOrd="0" destOrd="0" presId="urn:microsoft.com/office/officeart/2005/8/layout/lProcess2"/>
    <dgm:cxn modelId="{1C58BCBE-4414-4A8C-9E49-C25B9F844503}" type="presParOf" srcId="{477F333F-6AD3-4F1E-A115-FCA5161832B6}" destId="{79C7FE1A-8123-4173-A262-2A147BE01852}" srcOrd="1" destOrd="0" presId="urn:microsoft.com/office/officeart/2005/8/layout/lProcess2"/>
    <dgm:cxn modelId="{E46AF679-321D-42B1-9C78-5BB1579E1718}" type="presParOf" srcId="{477F333F-6AD3-4F1E-A115-FCA5161832B6}" destId="{C3CBA323-A44C-4F03-A96B-12A9A585DB41}" srcOrd="2" destOrd="0" presId="urn:microsoft.com/office/officeart/2005/8/layout/lProcess2"/>
    <dgm:cxn modelId="{8F596E33-539B-4237-9646-58F62BB04673}" type="presParOf" srcId="{C3CBA323-A44C-4F03-A96B-12A9A585DB41}" destId="{22655FFA-AEB2-4DDD-A05C-35C5BEF543C1}" srcOrd="0" destOrd="0" presId="urn:microsoft.com/office/officeart/2005/8/layout/lProcess2"/>
    <dgm:cxn modelId="{FFF4D76F-DE0E-43C5-AF98-D0CA2D32C6D5}" type="presParOf" srcId="{22655FFA-AEB2-4DDD-A05C-35C5BEF543C1}" destId="{9624BF93-EB0C-437D-8893-7303B3C9B724}" srcOrd="0" destOrd="0" presId="urn:microsoft.com/office/officeart/2005/8/layout/lProcess2"/>
    <dgm:cxn modelId="{D200B522-7BEC-4925-84A1-188E5E2F9349}" type="presParOf" srcId="{A726B950-622C-4C4D-ADAE-51009E92623C}" destId="{64728CB6-B578-439B-8F5B-C106D80E4875}" srcOrd="1" destOrd="0" presId="urn:microsoft.com/office/officeart/2005/8/layout/lProcess2"/>
    <dgm:cxn modelId="{0921BCB2-EDDA-401C-B300-9D367851B626}" type="presParOf" srcId="{A726B950-622C-4C4D-ADAE-51009E92623C}" destId="{0CA6C9F0-09EC-4A46-AE66-EE26B56306ED}" srcOrd="2" destOrd="0" presId="urn:microsoft.com/office/officeart/2005/8/layout/lProcess2"/>
    <dgm:cxn modelId="{68B8A636-F610-4B2D-A98B-74B2CC1C0171}" type="presParOf" srcId="{0CA6C9F0-09EC-4A46-AE66-EE26B56306ED}" destId="{FD0F47D1-6069-434A-BA0F-C933B08F7A8D}" srcOrd="0" destOrd="0" presId="urn:microsoft.com/office/officeart/2005/8/layout/lProcess2"/>
    <dgm:cxn modelId="{A7AE3CCB-425A-4C32-8C59-E556EF68AACF}" type="presParOf" srcId="{0CA6C9F0-09EC-4A46-AE66-EE26B56306ED}" destId="{8CA0A3A3-D99F-469A-9B5E-91F6EE27B1C1}" srcOrd="1" destOrd="0" presId="urn:microsoft.com/office/officeart/2005/8/layout/lProcess2"/>
    <dgm:cxn modelId="{D6F0E58C-215A-467F-BC3A-561A7D58F541}" type="presParOf" srcId="{0CA6C9F0-09EC-4A46-AE66-EE26B56306ED}" destId="{47747596-0BFC-4248-AFCF-15292F2571BE}" srcOrd="2" destOrd="0" presId="urn:microsoft.com/office/officeart/2005/8/layout/lProcess2"/>
    <dgm:cxn modelId="{6098BF42-3B73-4A9D-9FD9-BB0ACCC25888}" type="presParOf" srcId="{47747596-0BFC-4248-AFCF-15292F2571BE}" destId="{87E71026-5177-4E01-9F4C-BC14D131793B}" srcOrd="0" destOrd="0" presId="urn:microsoft.com/office/officeart/2005/8/layout/lProcess2"/>
    <dgm:cxn modelId="{BB4A1FE5-236B-49CC-9C54-35153861AB63}" type="presParOf" srcId="{87E71026-5177-4E01-9F4C-BC14D131793B}" destId="{AEED1FFC-2E30-4B09-9A5D-4AD89F7E724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877DD-C5CB-4AEB-AD7E-2F6B7545916C}" type="doc">
      <dgm:prSet loTypeId="urn:microsoft.com/office/officeart/2005/8/layout/lProcess1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C467BF2-E9E0-467B-9762-A1FBC6258391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українська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мова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література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/>
        </a:p>
      </dgm:t>
    </dgm:pt>
    <dgm:pt modelId="{6AC5ED3F-71F1-4A93-8C53-8002048BFEFE}" type="parTrans" cxnId="{F9BC2F34-6088-4322-ABE2-AE3D47DA936E}">
      <dgm:prSet/>
      <dgm:spPr/>
      <dgm:t>
        <a:bodyPr/>
        <a:lstStyle/>
        <a:p>
          <a:endParaRPr lang="ru-RU"/>
        </a:p>
      </dgm:t>
    </dgm:pt>
    <dgm:pt modelId="{47CB5B8F-B356-4EBF-BC98-09FDAF7A5413}" type="sibTrans" cxnId="{F9BC2F34-6088-4322-ABE2-AE3D47DA936E}">
      <dgm:prSet/>
      <dgm:spPr/>
      <dgm:t>
        <a:bodyPr/>
        <a:lstStyle/>
        <a:p>
          <a:endParaRPr lang="ru-RU"/>
        </a:p>
      </dgm:t>
    </dgm:pt>
    <dgm:pt modelId="{7290A7E1-E789-449A-8A33-1FF677B2CEFA}">
      <dgm:prSet phldrT="[Текст]" custT="1"/>
      <dgm:spPr/>
      <dgm:t>
        <a:bodyPr/>
        <a:lstStyle/>
        <a:p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українська</a:t>
          </a:r>
          <a:r>
            <a:rPr lang="ru-RU" sz="36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dirty="0" err="1" smtClean="0">
              <a:latin typeface="Times New Roman" pitchFamily="18" charset="0"/>
              <a:cs typeface="Times New Roman" pitchFamily="18" charset="0"/>
            </a:rPr>
            <a:t>мова</a:t>
          </a:r>
          <a:endParaRPr lang="ru-RU" sz="3600" b="0" i="0" dirty="0"/>
        </a:p>
      </dgm:t>
    </dgm:pt>
    <dgm:pt modelId="{8EAB4171-4912-4DC7-889E-5B23D66589BC}" type="parTrans" cxnId="{2DAB5EA3-90FB-41B8-A568-6A67B64C14FE}">
      <dgm:prSet/>
      <dgm:spPr/>
      <dgm:t>
        <a:bodyPr/>
        <a:lstStyle/>
        <a:p>
          <a:endParaRPr lang="ru-RU"/>
        </a:p>
      </dgm:t>
    </dgm:pt>
    <dgm:pt modelId="{092B2C7D-0AE2-4C49-B033-15568C4B6943}" type="sibTrans" cxnId="{2DAB5EA3-90FB-41B8-A568-6A67B64C14FE}">
      <dgm:prSet/>
      <dgm:spPr/>
      <dgm:t>
        <a:bodyPr/>
        <a:lstStyle/>
        <a:p>
          <a:endParaRPr lang="ru-RU"/>
        </a:p>
      </dgm:t>
    </dgm:pt>
    <dgm:pt modelId="{B2923E99-AD2E-4239-BE93-542C03B426C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математика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історія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період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 ХХ – початок ХХІ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століття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  </a:t>
          </a:r>
          <a:endParaRPr lang="ru-RU" dirty="0"/>
        </a:p>
      </dgm:t>
    </dgm:pt>
    <dgm:pt modelId="{29398CC9-41B9-4D53-AAC3-E0D083BC9988}" type="parTrans" cxnId="{1B9B55D1-C1C8-4230-96C1-771DEF2452E1}">
      <dgm:prSet/>
      <dgm:spPr/>
      <dgm:t>
        <a:bodyPr/>
        <a:lstStyle/>
        <a:p>
          <a:endParaRPr lang="ru-RU"/>
        </a:p>
      </dgm:t>
    </dgm:pt>
    <dgm:pt modelId="{7033BFDE-27E1-4150-97AD-5F09C65014F0}" type="sibTrans" cxnId="{1B9B55D1-C1C8-4230-96C1-771DEF2452E1}">
      <dgm:prSet/>
      <dgm:spPr/>
      <dgm:t>
        <a:bodyPr/>
        <a:lstStyle/>
        <a:p>
          <a:endParaRPr lang="ru-RU"/>
        </a:p>
      </dgm:t>
    </dgm:pt>
    <dgm:pt modelId="{CBC9B3FA-F8F3-4196-AEE0-1376D0A17970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3600" dirty="0" err="1" smtClean="0">
              <a:latin typeface="Times New Roman" pitchFamily="18" charset="0"/>
              <a:cs typeface="Times New Roman" pitchFamily="18" charset="0"/>
            </a:rPr>
            <a:t>вибором</a:t>
          </a: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dirty="0" err="1" smtClean="0">
              <a:latin typeface="Times New Roman" pitchFamily="18" charset="0"/>
              <a:cs typeface="Times New Roman" pitchFamily="18" charset="0"/>
            </a:rPr>
            <a:t>випускника</a:t>
          </a:r>
          <a:endParaRPr lang="ru-RU" sz="3600" dirty="0"/>
        </a:p>
      </dgm:t>
    </dgm:pt>
    <dgm:pt modelId="{8654F898-CBA8-4EE9-BF91-81BED4988EEC}" type="parTrans" cxnId="{78E9269C-4F14-4F15-8346-48B371E876D7}">
      <dgm:prSet/>
      <dgm:spPr/>
      <dgm:t>
        <a:bodyPr/>
        <a:lstStyle/>
        <a:p>
          <a:endParaRPr lang="ru-RU"/>
        </a:p>
      </dgm:t>
    </dgm:pt>
    <dgm:pt modelId="{62F40576-62E6-463A-8CB0-94777A87DE3C}" type="sibTrans" cxnId="{78E9269C-4F14-4F15-8346-48B371E876D7}">
      <dgm:prSet/>
      <dgm:spPr/>
      <dgm:t>
        <a:bodyPr/>
        <a:lstStyle/>
        <a:p>
          <a:endParaRPr lang="ru-RU"/>
        </a:p>
      </dgm:t>
    </dgm:pt>
    <dgm:pt modelId="{8010DB42-DA07-4789-9095-47EFA918A938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навчальний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предмет за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вибором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випускника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/>
        </a:p>
      </dgm:t>
    </dgm:pt>
    <dgm:pt modelId="{AEC16E4A-AF30-4C75-A98A-8A5A2A8437EB}" type="parTrans" cxnId="{36E9743A-DFEC-478D-BFCB-F2CFDE230599}">
      <dgm:prSet/>
      <dgm:spPr/>
      <dgm:t>
        <a:bodyPr/>
        <a:lstStyle/>
        <a:p>
          <a:endParaRPr lang="ru-RU"/>
        </a:p>
      </dgm:t>
    </dgm:pt>
    <dgm:pt modelId="{0B5942EF-90DA-452D-9AEE-01A3C3DE1B6B}" type="sibTrans" cxnId="{36E9743A-DFEC-478D-BFCB-F2CFDE230599}">
      <dgm:prSet/>
      <dgm:spPr/>
      <dgm:t>
        <a:bodyPr/>
        <a:lstStyle/>
        <a:p>
          <a:endParaRPr lang="ru-RU"/>
        </a:p>
      </dgm:t>
    </dgm:pt>
    <dgm:pt modelId="{49C7606B-98E8-4D54-8B21-7A15C2E9A977}">
      <dgm:prSet phldrT="[Текст]"/>
      <dgm:spPr/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</a:rPr>
            <a:t>математика,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історія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англійська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іспанська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німецька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французька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мови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біологія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географія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фізика</a:t>
          </a:r>
          <a:r>
            <a:rPr lang="ru-RU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i="1" dirty="0" err="1" smtClean="0">
              <a:latin typeface="Times New Roman" pitchFamily="18" charset="0"/>
              <a:cs typeface="Times New Roman" pitchFamily="18" charset="0"/>
            </a:rPr>
            <a:t>хімія</a:t>
          </a:r>
          <a:endParaRPr lang="ru-RU" dirty="0"/>
        </a:p>
      </dgm:t>
    </dgm:pt>
    <dgm:pt modelId="{2AB49930-2E8E-47C0-89AD-488B821144EC}" type="parTrans" cxnId="{25ED2907-1FAB-41FB-B65B-66698A18BC80}">
      <dgm:prSet/>
      <dgm:spPr/>
      <dgm:t>
        <a:bodyPr/>
        <a:lstStyle/>
        <a:p>
          <a:endParaRPr lang="ru-RU"/>
        </a:p>
      </dgm:t>
    </dgm:pt>
    <dgm:pt modelId="{BB615C95-A0C5-4C86-B80D-2F39CBE3D2F4}" type="sibTrans" cxnId="{25ED2907-1FAB-41FB-B65B-66698A18BC80}">
      <dgm:prSet/>
      <dgm:spPr/>
      <dgm:t>
        <a:bodyPr/>
        <a:lstStyle/>
        <a:p>
          <a:endParaRPr lang="ru-RU"/>
        </a:p>
      </dgm:t>
    </dgm:pt>
    <dgm:pt modelId="{2B206629-3F17-41CD-8FAA-04B8AF220DBC}" type="pres">
      <dgm:prSet presAssocID="{7EB877DD-C5CB-4AEB-AD7E-2F6B754591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2126797-0D72-4E73-B174-B9C95AF27CDC}" type="pres">
      <dgm:prSet presAssocID="{EC467BF2-E9E0-467B-9762-A1FBC6258391}" presName="vertFlow" presStyleCnt="0"/>
      <dgm:spPr/>
    </dgm:pt>
    <dgm:pt modelId="{88DBF565-F235-4AAD-9B03-3C725F6B74A4}" type="pres">
      <dgm:prSet presAssocID="{EC467BF2-E9E0-467B-9762-A1FBC6258391}" presName="header" presStyleLbl="node1" presStyleIdx="0" presStyleCnt="3" custScaleY="350939"/>
      <dgm:spPr/>
      <dgm:t>
        <a:bodyPr/>
        <a:lstStyle/>
        <a:p>
          <a:endParaRPr lang="uk-UA"/>
        </a:p>
      </dgm:t>
    </dgm:pt>
    <dgm:pt modelId="{64EFD7CB-A2AB-45EC-B5B8-2A660B5FB554}" type="pres">
      <dgm:prSet presAssocID="{8EAB4171-4912-4DC7-889E-5B23D66589BC}" presName="parTrans" presStyleLbl="sibTrans2D1" presStyleIdx="0" presStyleCnt="3"/>
      <dgm:spPr/>
      <dgm:t>
        <a:bodyPr/>
        <a:lstStyle/>
        <a:p>
          <a:endParaRPr lang="uk-UA"/>
        </a:p>
      </dgm:t>
    </dgm:pt>
    <dgm:pt modelId="{3CF3B120-CF87-49BD-A61C-581EE0A2BD12}" type="pres">
      <dgm:prSet presAssocID="{7290A7E1-E789-449A-8A33-1FF677B2CEFA}" presName="child" presStyleLbl="alignAccFollowNode1" presStyleIdx="0" presStyleCnt="3" custScaleY="47384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5D3FD9-5522-4B4F-8AC9-95090425A278}" type="pres">
      <dgm:prSet presAssocID="{EC467BF2-E9E0-467B-9762-A1FBC6258391}" presName="hSp" presStyleCnt="0"/>
      <dgm:spPr/>
    </dgm:pt>
    <dgm:pt modelId="{FEDE8053-907D-4E78-B41B-73B41EBD3A36}" type="pres">
      <dgm:prSet presAssocID="{B2923E99-AD2E-4239-BE93-542C03B426CA}" presName="vertFlow" presStyleCnt="0"/>
      <dgm:spPr/>
    </dgm:pt>
    <dgm:pt modelId="{3B91FB7B-CC52-4DF1-8511-869BBE7C2B04}" type="pres">
      <dgm:prSet presAssocID="{B2923E99-AD2E-4239-BE93-542C03B426CA}" presName="header" presStyleLbl="node1" presStyleIdx="1" presStyleCnt="3" custScaleY="354816"/>
      <dgm:spPr/>
      <dgm:t>
        <a:bodyPr/>
        <a:lstStyle/>
        <a:p>
          <a:endParaRPr lang="uk-UA"/>
        </a:p>
      </dgm:t>
    </dgm:pt>
    <dgm:pt modelId="{DE71F15A-5BF0-4A2F-8E68-6F0E9865FA2F}" type="pres">
      <dgm:prSet presAssocID="{8654F898-CBA8-4EE9-BF91-81BED4988EEC}" presName="parTrans" presStyleLbl="sibTrans2D1" presStyleIdx="1" presStyleCnt="3"/>
      <dgm:spPr/>
      <dgm:t>
        <a:bodyPr/>
        <a:lstStyle/>
        <a:p>
          <a:endParaRPr lang="uk-UA"/>
        </a:p>
      </dgm:t>
    </dgm:pt>
    <dgm:pt modelId="{76516025-0EC6-4E9F-A9C3-2CA4E1910FEA}" type="pres">
      <dgm:prSet presAssocID="{CBC9B3FA-F8F3-4196-AEE0-1376D0A17970}" presName="child" presStyleLbl="alignAccFollowNode1" presStyleIdx="1" presStyleCnt="3" custScaleY="47554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F4A46E-2A8B-40AE-A5B7-EF214B1196B0}" type="pres">
      <dgm:prSet presAssocID="{B2923E99-AD2E-4239-BE93-542C03B426CA}" presName="hSp" presStyleCnt="0"/>
      <dgm:spPr/>
    </dgm:pt>
    <dgm:pt modelId="{738A2DCC-B779-467C-A82A-38E13AD25C38}" type="pres">
      <dgm:prSet presAssocID="{8010DB42-DA07-4789-9095-47EFA918A938}" presName="vertFlow" presStyleCnt="0"/>
      <dgm:spPr/>
    </dgm:pt>
    <dgm:pt modelId="{1934414C-4AEE-4B50-B944-485399DB8308}" type="pres">
      <dgm:prSet presAssocID="{8010DB42-DA07-4789-9095-47EFA918A938}" presName="header" presStyleLbl="node1" presStyleIdx="2" presStyleCnt="3" custScaleY="354815"/>
      <dgm:spPr/>
      <dgm:t>
        <a:bodyPr/>
        <a:lstStyle/>
        <a:p>
          <a:endParaRPr lang="uk-UA"/>
        </a:p>
      </dgm:t>
    </dgm:pt>
    <dgm:pt modelId="{6EEA1BCD-C9E9-4C0E-BD40-585A3F1D30ED}" type="pres">
      <dgm:prSet presAssocID="{2AB49930-2E8E-47C0-89AD-488B821144EC}" presName="parTrans" presStyleLbl="sibTrans2D1" presStyleIdx="2" presStyleCnt="3"/>
      <dgm:spPr/>
      <dgm:t>
        <a:bodyPr/>
        <a:lstStyle/>
        <a:p>
          <a:endParaRPr lang="uk-UA"/>
        </a:p>
      </dgm:t>
    </dgm:pt>
    <dgm:pt modelId="{6EE1F446-8C2D-4193-B39C-EBBF4E7A4C4C}" type="pres">
      <dgm:prSet presAssocID="{49C7606B-98E8-4D54-8B21-7A15C2E9A977}" presName="child" presStyleLbl="alignAccFollowNode1" presStyleIdx="2" presStyleCnt="3" custScaleY="47091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2BC4D7C-D11B-4390-AF2A-F85161CE3582}" type="presOf" srcId="{7EB877DD-C5CB-4AEB-AD7E-2F6B7545916C}" destId="{2B206629-3F17-41CD-8FAA-04B8AF220DBC}" srcOrd="0" destOrd="0" presId="urn:microsoft.com/office/officeart/2005/8/layout/lProcess1"/>
    <dgm:cxn modelId="{78E9269C-4F14-4F15-8346-48B371E876D7}" srcId="{B2923E99-AD2E-4239-BE93-542C03B426CA}" destId="{CBC9B3FA-F8F3-4196-AEE0-1376D0A17970}" srcOrd="0" destOrd="0" parTransId="{8654F898-CBA8-4EE9-BF91-81BED4988EEC}" sibTransId="{62F40576-62E6-463A-8CB0-94777A87DE3C}"/>
    <dgm:cxn modelId="{1B9B55D1-C1C8-4230-96C1-771DEF2452E1}" srcId="{7EB877DD-C5CB-4AEB-AD7E-2F6B7545916C}" destId="{B2923E99-AD2E-4239-BE93-542C03B426CA}" srcOrd="1" destOrd="0" parTransId="{29398CC9-41B9-4D53-AAC3-E0D083BC9988}" sibTransId="{7033BFDE-27E1-4150-97AD-5F09C65014F0}"/>
    <dgm:cxn modelId="{0F20E57B-8EE0-475A-8CC9-463D4FF62610}" type="presOf" srcId="{8010DB42-DA07-4789-9095-47EFA918A938}" destId="{1934414C-4AEE-4B50-B944-485399DB8308}" srcOrd="0" destOrd="0" presId="urn:microsoft.com/office/officeart/2005/8/layout/lProcess1"/>
    <dgm:cxn modelId="{ED3919DF-FCE3-4906-BD49-FFE569FC852F}" type="presOf" srcId="{8654F898-CBA8-4EE9-BF91-81BED4988EEC}" destId="{DE71F15A-5BF0-4A2F-8E68-6F0E9865FA2F}" srcOrd="0" destOrd="0" presId="urn:microsoft.com/office/officeart/2005/8/layout/lProcess1"/>
    <dgm:cxn modelId="{629DE045-D867-4AC3-B804-E934ABA9BD6F}" type="presOf" srcId="{2AB49930-2E8E-47C0-89AD-488B821144EC}" destId="{6EEA1BCD-C9E9-4C0E-BD40-585A3F1D30ED}" srcOrd="0" destOrd="0" presId="urn:microsoft.com/office/officeart/2005/8/layout/lProcess1"/>
    <dgm:cxn modelId="{DE71B7AD-4661-4FDC-A55F-4442A4EDBA40}" type="presOf" srcId="{EC467BF2-E9E0-467B-9762-A1FBC6258391}" destId="{88DBF565-F235-4AAD-9B03-3C725F6B74A4}" srcOrd="0" destOrd="0" presId="urn:microsoft.com/office/officeart/2005/8/layout/lProcess1"/>
    <dgm:cxn modelId="{CC5844E7-0639-4FF8-A342-B9E3E89972A8}" type="presOf" srcId="{49C7606B-98E8-4D54-8B21-7A15C2E9A977}" destId="{6EE1F446-8C2D-4193-B39C-EBBF4E7A4C4C}" srcOrd="0" destOrd="0" presId="urn:microsoft.com/office/officeart/2005/8/layout/lProcess1"/>
    <dgm:cxn modelId="{F9BC2F34-6088-4322-ABE2-AE3D47DA936E}" srcId="{7EB877DD-C5CB-4AEB-AD7E-2F6B7545916C}" destId="{EC467BF2-E9E0-467B-9762-A1FBC6258391}" srcOrd="0" destOrd="0" parTransId="{6AC5ED3F-71F1-4A93-8C53-8002048BFEFE}" sibTransId="{47CB5B8F-B356-4EBF-BC98-09FDAF7A5413}"/>
    <dgm:cxn modelId="{25ED2907-1FAB-41FB-B65B-66698A18BC80}" srcId="{8010DB42-DA07-4789-9095-47EFA918A938}" destId="{49C7606B-98E8-4D54-8B21-7A15C2E9A977}" srcOrd="0" destOrd="0" parTransId="{2AB49930-2E8E-47C0-89AD-488B821144EC}" sibTransId="{BB615C95-A0C5-4C86-B80D-2F39CBE3D2F4}"/>
    <dgm:cxn modelId="{2DAB5EA3-90FB-41B8-A568-6A67B64C14FE}" srcId="{EC467BF2-E9E0-467B-9762-A1FBC6258391}" destId="{7290A7E1-E789-449A-8A33-1FF677B2CEFA}" srcOrd="0" destOrd="0" parTransId="{8EAB4171-4912-4DC7-889E-5B23D66589BC}" sibTransId="{092B2C7D-0AE2-4C49-B033-15568C4B6943}"/>
    <dgm:cxn modelId="{02F7B5B6-65D3-4102-8CA6-27256A7B818E}" type="presOf" srcId="{CBC9B3FA-F8F3-4196-AEE0-1376D0A17970}" destId="{76516025-0EC6-4E9F-A9C3-2CA4E1910FEA}" srcOrd="0" destOrd="0" presId="urn:microsoft.com/office/officeart/2005/8/layout/lProcess1"/>
    <dgm:cxn modelId="{36E9743A-DFEC-478D-BFCB-F2CFDE230599}" srcId="{7EB877DD-C5CB-4AEB-AD7E-2F6B7545916C}" destId="{8010DB42-DA07-4789-9095-47EFA918A938}" srcOrd="2" destOrd="0" parTransId="{AEC16E4A-AF30-4C75-A98A-8A5A2A8437EB}" sibTransId="{0B5942EF-90DA-452D-9AEE-01A3C3DE1B6B}"/>
    <dgm:cxn modelId="{37088734-AAC3-4878-AA8E-146551EDA7A7}" type="presOf" srcId="{7290A7E1-E789-449A-8A33-1FF677B2CEFA}" destId="{3CF3B120-CF87-49BD-A61C-581EE0A2BD12}" srcOrd="0" destOrd="0" presId="urn:microsoft.com/office/officeart/2005/8/layout/lProcess1"/>
    <dgm:cxn modelId="{4ABF429F-E86E-4B84-AAFE-141B852541BC}" type="presOf" srcId="{8EAB4171-4912-4DC7-889E-5B23D66589BC}" destId="{64EFD7CB-A2AB-45EC-B5B8-2A660B5FB554}" srcOrd="0" destOrd="0" presId="urn:microsoft.com/office/officeart/2005/8/layout/lProcess1"/>
    <dgm:cxn modelId="{64F9D9F8-341D-4162-BF36-24E7CC750AC6}" type="presOf" srcId="{B2923E99-AD2E-4239-BE93-542C03B426CA}" destId="{3B91FB7B-CC52-4DF1-8511-869BBE7C2B04}" srcOrd="0" destOrd="0" presId="urn:microsoft.com/office/officeart/2005/8/layout/lProcess1"/>
    <dgm:cxn modelId="{9752A609-957B-4039-BFD4-4703C8AED3AA}" type="presParOf" srcId="{2B206629-3F17-41CD-8FAA-04B8AF220DBC}" destId="{52126797-0D72-4E73-B174-B9C95AF27CDC}" srcOrd="0" destOrd="0" presId="urn:microsoft.com/office/officeart/2005/8/layout/lProcess1"/>
    <dgm:cxn modelId="{18ABA128-CECE-421A-BFE3-AB906B4C6080}" type="presParOf" srcId="{52126797-0D72-4E73-B174-B9C95AF27CDC}" destId="{88DBF565-F235-4AAD-9B03-3C725F6B74A4}" srcOrd="0" destOrd="0" presId="urn:microsoft.com/office/officeart/2005/8/layout/lProcess1"/>
    <dgm:cxn modelId="{CC16BE1D-5502-4F39-A88A-AB023888DC0E}" type="presParOf" srcId="{52126797-0D72-4E73-B174-B9C95AF27CDC}" destId="{64EFD7CB-A2AB-45EC-B5B8-2A660B5FB554}" srcOrd="1" destOrd="0" presId="urn:microsoft.com/office/officeart/2005/8/layout/lProcess1"/>
    <dgm:cxn modelId="{92197C55-4CFB-4B7D-A894-38CF6F5EEA14}" type="presParOf" srcId="{52126797-0D72-4E73-B174-B9C95AF27CDC}" destId="{3CF3B120-CF87-49BD-A61C-581EE0A2BD12}" srcOrd="2" destOrd="0" presId="urn:microsoft.com/office/officeart/2005/8/layout/lProcess1"/>
    <dgm:cxn modelId="{7D713EB9-803D-4CE5-837D-364CC136B651}" type="presParOf" srcId="{2B206629-3F17-41CD-8FAA-04B8AF220DBC}" destId="{615D3FD9-5522-4B4F-8AC9-95090425A278}" srcOrd="1" destOrd="0" presId="urn:microsoft.com/office/officeart/2005/8/layout/lProcess1"/>
    <dgm:cxn modelId="{7DA19BBB-69ED-4375-BF36-A3DDF51A54F5}" type="presParOf" srcId="{2B206629-3F17-41CD-8FAA-04B8AF220DBC}" destId="{FEDE8053-907D-4E78-B41B-73B41EBD3A36}" srcOrd="2" destOrd="0" presId="urn:microsoft.com/office/officeart/2005/8/layout/lProcess1"/>
    <dgm:cxn modelId="{7A60405C-C93D-4A64-95A4-87098311DA0F}" type="presParOf" srcId="{FEDE8053-907D-4E78-B41B-73B41EBD3A36}" destId="{3B91FB7B-CC52-4DF1-8511-869BBE7C2B04}" srcOrd="0" destOrd="0" presId="urn:microsoft.com/office/officeart/2005/8/layout/lProcess1"/>
    <dgm:cxn modelId="{11A2B125-2170-4A53-804D-B2895AE9E6ED}" type="presParOf" srcId="{FEDE8053-907D-4E78-B41B-73B41EBD3A36}" destId="{DE71F15A-5BF0-4A2F-8E68-6F0E9865FA2F}" srcOrd="1" destOrd="0" presId="urn:microsoft.com/office/officeart/2005/8/layout/lProcess1"/>
    <dgm:cxn modelId="{F270D553-5536-4819-ABF4-3CCAC4AFDE03}" type="presParOf" srcId="{FEDE8053-907D-4E78-B41B-73B41EBD3A36}" destId="{76516025-0EC6-4E9F-A9C3-2CA4E1910FEA}" srcOrd="2" destOrd="0" presId="urn:microsoft.com/office/officeart/2005/8/layout/lProcess1"/>
    <dgm:cxn modelId="{FAB5500D-DD64-483A-98AB-401EECA12A5F}" type="presParOf" srcId="{2B206629-3F17-41CD-8FAA-04B8AF220DBC}" destId="{32F4A46E-2A8B-40AE-A5B7-EF214B1196B0}" srcOrd="3" destOrd="0" presId="urn:microsoft.com/office/officeart/2005/8/layout/lProcess1"/>
    <dgm:cxn modelId="{0F8BBAB3-56A9-4A70-B310-C968C86564A6}" type="presParOf" srcId="{2B206629-3F17-41CD-8FAA-04B8AF220DBC}" destId="{738A2DCC-B779-467C-A82A-38E13AD25C38}" srcOrd="4" destOrd="0" presId="urn:microsoft.com/office/officeart/2005/8/layout/lProcess1"/>
    <dgm:cxn modelId="{D51D64C1-B158-4F6D-9814-420DCF37DA7E}" type="presParOf" srcId="{738A2DCC-B779-467C-A82A-38E13AD25C38}" destId="{1934414C-4AEE-4B50-B944-485399DB8308}" srcOrd="0" destOrd="0" presId="urn:microsoft.com/office/officeart/2005/8/layout/lProcess1"/>
    <dgm:cxn modelId="{B01B6CEC-ADA4-42CC-84B2-BEA9C38777A4}" type="presParOf" srcId="{738A2DCC-B779-467C-A82A-38E13AD25C38}" destId="{6EEA1BCD-C9E9-4C0E-BD40-585A3F1D30ED}" srcOrd="1" destOrd="0" presId="urn:microsoft.com/office/officeart/2005/8/layout/lProcess1"/>
    <dgm:cxn modelId="{644671EC-CE08-45A6-BBB6-2727E4F6F5C5}" type="presParOf" srcId="{738A2DCC-B779-467C-A82A-38E13AD25C38}" destId="{6EE1F446-8C2D-4193-B39C-EBBF4E7A4C4C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CE239F-A4C7-460C-B034-D820011EABE3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B840084-F30A-4D4E-8539-F71AFEC66D34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Предмети ЗНО-2018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1040E8E-6A0B-4044-914A-C29A37C9A4B5}" type="parTrans" cxnId="{7BC215B3-4D5A-4BAB-916B-1D4AE262437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103E164-CF7F-47D1-BC05-56796F7E76CF}" type="sibTrans" cxnId="{7BC215B3-4D5A-4BAB-916B-1D4AE262437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DD1B572D-232B-42F4-8509-AE1B41D6837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</a:t>
          </a:r>
          <a:endParaRPr lang="ru-RU" sz="18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333307-5173-4356-84B3-780AE8C6FDED}" type="parTrans" cxnId="{CD3801B9-7717-440D-868F-5E2515593D68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0891A4F4-F784-4F24-89EB-2EE9CD99B1DC}" type="sibTrans" cxnId="{CD3801B9-7717-440D-868F-5E2515593D68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0D10756-52FC-4AD6-8686-4DF58B364DB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л-</a:t>
          </a:r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802A0CE8-DCDC-4DD8-8008-BC89B7FE570A}" type="parTrans" cxnId="{A1D3A6CE-CD14-4601-8540-59E622F719F2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85250AA-1D21-4C5D-ADFF-8CAE3546217D}" type="sibTrans" cxnId="{A1D3A6CE-CD14-4601-8540-59E622F719F2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D6BBA114-B196-4819-B225-EB278F614ECB}">
      <dgm:prSet phldrT="[Текст]" custT="1"/>
      <dgm:spPr/>
      <dgm:t>
        <a:bodyPr/>
        <a:lstStyle/>
        <a:p>
          <a:r>
            <a:rPr lang="uk-UA" sz="2000" b="1" dirty="0" err="1" smtClean="0">
              <a:latin typeface="Times New Roman" pitchFamily="18" charset="0"/>
              <a:cs typeface="Times New Roman" pitchFamily="18" charset="0"/>
            </a:rPr>
            <a:t>К-ть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ТЗ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61BB2CE-2AF3-4781-A4D7-FDCAB5E13393}" type="parTrans" cxnId="{5CC815D2-6C54-41F3-B1FB-B1D13F191378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1BB4A324-7605-4E16-95ED-D40388996612}" type="sibTrans" cxnId="{5CC815D2-6C54-41F3-B1FB-B1D13F191378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39CD5F52-4659-4CC8-9E03-AF57DAD26538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33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08B5A04-3539-40D6-B43C-4A10D045A0D8}" type="parTrans" cxnId="{AA48BF4B-FF19-4480-99E1-1439937D6DBA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059E03CF-E826-4F61-8018-80BCC3079F15}" type="sibTrans" cxnId="{AA48BF4B-FF19-4480-99E1-1439937D6DBA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DF94FEAB-5D39-4BFE-83EA-3FA7905415ED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52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00FECB6-3A40-4A76-BC30-99176BE447AA}" type="parTrans" cxnId="{0EFA2AE0-55D2-4D21-A5AE-683BE17656BA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20D7A292-B738-41BC-A20B-62BD692A0076}" type="sibTrans" cxnId="{0EFA2AE0-55D2-4D21-A5AE-683BE17656BA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F7AF812F-94DC-4AA9-B9D3-3F7BFE8AF75C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Макс. </a:t>
          </a:r>
          <a:r>
            <a:rPr lang="uk-UA" sz="2400" b="1" dirty="0" err="1" smtClean="0">
              <a:latin typeface="Times New Roman" pitchFamily="18" charset="0"/>
              <a:cs typeface="Times New Roman" pitchFamily="18" charset="0"/>
            </a:rPr>
            <a:t>к-ть</a:t>
          </a: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 балів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3F9E86A-1434-4520-9592-372854075D35}" type="parTrans" cxnId="{F369527A-0D94-4149-9D39-F3EA2263421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B5FD213E-CE90-43B2-8446-CA2DD5A3FA41}" type="sibTrans" cxnId="{F369527A-0D94-4149-9D39-F3EA2263421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54FFF6B-09AF-4C5B-B1DC-FA6806B90A13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62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D6E5F1E-8EAA-4F99-BB78-A96848659E3D}" type="parTrans" cxnId="{9B46FD37-2972-429F-A138-2B5AE9E42FB3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08EDF048-1EB4-4A18-BE9F-BF0B4176734C}" type="sibTrans" cxnId="{9B46FD37-2972-429F-A138-2B5AE9E42FB3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26B4B430-37A0-4D7D-8EAA-4737789F784A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80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C3D6C79-62AB-4C9B-B9AB-3B5AE1EBD502}" type="parTrans" cxnId="{26C4AA9D-FEC8-46AA-A892-4BC6A7275990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B6563CE8-49C5-4151-9A73-FA3AB9BD07E5}" type="sibTrans" cxnId="{26C4AA9D-FEC8-46AA-A892-4BC6A7275990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1CC94DC-4222-4B0F-9E17-6BCBE44B0C4F}">
      <dgm:prSet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Час на виконання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C9A34F5-212B-4A14-8ECB-64225AA9EF85}" type="parTrans" cxnId="{F941F785-10B4-4D53-AEF7-831357AC684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353E85F-8D3B-427F-A96B-3D09C2AB4A8E}" type="sibTrans" cxnId="{F941F785-10B4-4D53-AEF7-831357AC684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94662EFC-D16E-4539-84D1-29D64C844642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180 хв.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5AA1404-C53F-4BB2-9BB5-B9A6D5EE3069}" type="parTrans" cxnId="{B2BEF3FB-0FD8-4A2A-B12C-3E131CE9D13C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3B736420-BC3D-4A88-801C-42E540DA52A9}" type="sibTrans" cxnId="{B2BEF3FB-0FD8-4A2A-B12C-3E131CE9D13C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6361C17-2A46-47B3-AD45-756D29CF343E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150 хв.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D196103-4860-432B-9E3A-9303639B7C3B}" type="parTrans" cxnId="{BD53C40E-E594-4B8B-8D2D-A49AD2F9806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B22FA30E-6A9A-49D0-B15E-704E4F327DE1}" type="sibTrans" cxnId="{BD53C40E-E594-4B8B-8D2D-A49AD2F9806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C6835A0-2280-4613-BB29-AABD198020A2}">
      <dgm:prSet custT="1"/>
      <dgm:spPr/>
      <dgm:t>
        <a:bodyPr/>
        <a:lstStyle/>
        <a:p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іспанська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99E239CD-CAAB-4FD1-8EB3-11799AFB4030}" type="parTrans" cxnId="{32ECE35D-D646-489E-960E-28EEF6F1F10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0F5B9A2-9B0C-42D0-890E-32CAA6EAC97A}" type="sibTrans" cxnId="{32ECE35D-D646-489E-960E-28EEF6F1F10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EBB2ACFD-6E92-4B66-AF73-6B305DC95EB5}">
      <dgm:prSet custT="1"/>
      <dgm:spPr/>
      <dgm:t>
        <a:bodyPr/>
        <a:lstStyle/>
        <a:p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французька мова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8F5B652B-F2E6-456C-B67B-4C4E0E526D34}" type="parTrans" cxnId="{FA09C04B-CA11-42B9-9F73-427145F7B4B9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99702454-740B-4A96-87D8-2C20879F5961}" type="sibTrans" cxnId="{FA09C04B-CA11-42B9-9F73-427145F7B4B9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AA579EF-045A-4139-87B0-384FCBCB0BF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німецька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D3E1A465-D3AD-47DE-AC22-6BF25598158A}" type="parTrans" cxnId="{BAAB18AC-FF8C-4374-8380-7B8893E6795B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17C8E26C-41D0-488C-AC53-7F18EEDC2313}" type="sibTrans" cxnId="{BAAB18AC-FF8C-4374-8380-7B8893E6795B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BCA72315-05EF-4851-92DD-1DFA7D6AA7B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англійська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CEDADCF1-0C86-4517-8C2F-92B90453482E}" type="parTrans" cxnId="{6C3A975F-4DDE-4653-891C-581A548B3209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9ECE42A-5C82-431E-8DEB-F94A621EEFE4}" type="sibTrans" cxnId="{6C3A975F-4DDE-4653-891C-581A548B3209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F8464A5-7C23-49CE-97F0-54E0C55C100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історія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endParaRPr lang="ru-RU" sz="18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EECA66-0B8B-4F0C-A296-2B9838A41727}" type="parTrans" cxnId="{8E8B6426-EAD8-435F-992E-8D37E2B5D1D9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40ABA66-CDCE-4F96-A44C-64612519D793}" type="sibTrans" cxnId="{8E8B6426-EAD8-435F-992E-8D37E2B5D1D9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CBBC756F-34DA-484F-9B89-368D6F77C2FC}">
      <dgm:prSet custT="1"/>
      <dgm:spPr/>
      <dgm:t>
        <a:bodyPr/>
        <a:lstStyle/>
        <a:p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біологія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9AB53E01-3583-45D3-96FE-3B067E57330B}" type="parTrans" cxnId="{7108B664-15D2-4F5A-B223-A758AC5A38D0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12258E6-4A40-4B5D-AAB9-7683A9F79602}" type="sibTrans" cxnId="{7108B664-15D2-4F5A-B223-A758AC5A38D0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3BA221EB-D557-4D02-BBCB-1439E1FC80E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фізика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E1A2B2CB-98E9-41B3-89D2-C94C665D6CDF}" type="parTrans" cxnId="{53F54EFE-B27D-4F49-9AF5-26A35DFE510F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AE40585-EFEF-4BFA-9251-BBBEA00F4867}" type="sibTrans" cxnId="{53F54EFE-B27D-4F49-9AF5-26A35DFE510F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F7218F7-D2A5-4BC3-BC29-92BAE893D7ED}">
      <dgm:prSet custT="1"/>
      <dgm:spPr/>
      <dgm:t>
        <a:bodyPr/>
        <a:lstStyle/>
        <a:p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хімія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5C55E9C5-7FBA-47EA-BBF7-E2F18586F32D}" type="parTrans" cxnId="{76ABFE86-6557-408F-8155-47F8C6C029C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E21719E6-BBC2-4CCD-A82D-1E7CD18CC0C7}" type="sibTrans" cxnId="{76ABFE86-6557-408F-8155-47F8C6C029C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D0B4D891-C13D-421B-AEDA-D3151CADB680}">
      <dgm:prSet custT="1"/>
      <dgm:spPr/>
      <dgm:t>
        <a:bodyPr/>
        <a:lstStyle/>
        <a:p>
          <a:r>
            <a:rPr lang="ru-RU" sz="18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географія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FC2E5474-1E22-495F-AB80-3F9BFA0C6EB2}" type="parTrans" cxnId="{377E662C-F3AF-48DF-9A00-B081CA7A783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E21D08C1-7EAF-4D0D-8CAB-3879F2ABA975}" type="sibTrans" cxnId="{377E662C-F3AF-48DF-9A00-B081CA7A783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24942B89-8FD2-483D-B5E2-B3A572B7C6B9}">
      <dgm:prSet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Дата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проведення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299E2FB-340F-4C89-89CD-9DE24CE9E954}" type="parTrans" cxnId="{B7BBD3FB-2C13-470B-A219-37671428D609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E597849-E28D-4D79-9EBD-2548EDA3EA29}" type="sibTrans" cxnId="{B7BBD3FB-2C13-470B-A219-37671428D609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13BAB25C-85E2-4A70-AF1D-47B5400E94DF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22 травня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70C2759-1904-4C32-A4A8-F4E29124927B}" type="parTrans" cxnId="{884F0DA2-3196-45F9-90A2-B6FC5737075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CD771CCA-A3F4-46B7-B719-BB2CC8284F7D}" type="sibTrans" cxnId="{884F0DA2-3196-45F9-90A2-B6FC5737075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7B2BA5B-09D6-4743-ADC1-2E490F62AEFF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13 червня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5366EDC-E648-4803-8767-7115F04F02E6}" type="parTrans" cxnId="{4395C875-49F7-4014-B38B-2873898E9D3C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A899AAF-7A35-40BD-B789-7DA39F6627D5}" type="sibTrans" cxnId="{4395C875-49F7-4014-B38B-2873898E9D3C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6BF76DE0-216C-4A6B-94B7-6938CC92D90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38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32A8A86-7E3D-4B61-89E8-D04854A1C55D}" type="parTrans" cxnId="{EF628609-4AAD-420C-B012-1E657405ECA6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DB83551B-E8CF-47D0-9EF0-F51F91AC1CF8}" type="sibTrans" cxnId="{EF628609-4AAD-420C-B012-1E657405ECA6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2943656A-1D92-4819-A17A-8C6BF64C3EC6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56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93E2061-AC75-4471-9116-6EB7D2CE84E7}" type="parTrans" cxnId="{F69EAF69-623C-45CC-A26D-FF68F3F175B9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0D39924D-8CE6-4B9D-8D0C-EDE89C7223D9}" type="sibTrans" cxnId="{F69EAF69-623C-45CC-A26D-FF68F3F175B9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F994B849-C32D-4EA9-9387-E3762ABA5319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48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17195EB-5E59-43CF-8C3F-5FB6500CFE01}" type="parTrans" cxnId="{9903293A-69D0-4286-9061-605E9ED43257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942E53D3-A843-48F5-A1AF-68FDC0654103}" type="sibTrans" cxnId="{9903293A-69D0-4286-9061-605E9ED43257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E248D6D-6847-4EDC-9C80-20F22BE5898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59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3013A39-24ED-465D-A1B8-C438CC33CFDD}" type="parTrans" cxnId="{162CD3B4-EA26-427E-9741-1943BD67553D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339863D-E780-495C-9653-9CFC1EA96E72}" type="sibTrans" cxnId="{162CD3B4-EA26-427E-9741-1943BD67553D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C4E5533-8306-4CE1-9358-83C84B6C04F0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59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F8A3D58-884E-44E1-B251-55365127AB2D}" type="parTrans" cxnId="{B133D8E6-BEB7-4D42-948B-3FB41FADD7D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5BB2310-8F8E-4BF6-B64F-9008936E5457}" type="sibTrans" cxnId="{B133D8E6-BEB7-4D42-948B-3FB41FADD7D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11230A57-4542-45CC-A1EC-8FFEDA50B8F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59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C8E0D17-F97F-4B96-87E1-3432F446B39B}" type="parTrans" cxnId="{C4DD8088-9A98-4484-807D-B3886A63699B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021808B-A273-43DE-8E9A-D1B44027B648}" type="sibTrans" cxnId="{C4DD8088-9A98-4484-807D-B3886A63699B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DEE6FB2A-A802-4BE3-B50A-E5ADF9219D89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59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85B2386-1DC0-43DF-A6FA-4F258BE303D2}" type="parTrans" cxnId="{2878B38E-6602-479B-A80F-C7A74C0FAB2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9F1434BD-04B6-4B53-BE19-D56A841F6B5B}" type="sibTrans" cxnId="{2878B38E-6602-479B-A80F-C7A74C0FAB2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15380ED-282D-48E8-B3F9-B00416E5992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58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674C094-6A7C-4E33-97A5-05478ED1993A}" type="parTrans" cxnId="{C065BB83-AD10-43FC-87EF-FB4BC4E3AF5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1BEE95CD-8AFB-412F-B119-61B211D4108B}" type="sibTrans" cxnId="{C065BB83-AD10-43FC-87EF-FB4BC4E3AF5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BB8E14BC-2939-46F9-9815-B585A6E78D2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60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488997C-B9DC-476B-95D5-787D2A0A8ADF}" type="parTrans" cxnId="{5A20E672-1148-4FF8-BE2B-5CC1DD6A76EF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E0C22715-F6A4-456D-8437-6E2631C584FA}" type="sibTrans" cxnId="{5A20E672-1148-4FF8-BE2B-5CC1DD6A76EF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330AD65-60FF-408F-A0F9-A0CCE59879C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60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458F6B3-01DF-453B-A3E3-5EB0E055EAAB}" type="parTrans" cxnId="{035D2464-D51F-497F-A0A9-01145AFDC078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240583C-D7DC-4039-9BFB-2D73E197E7AB}" type="sibTrans" cxnId="{035D2464-D51F-497F-A0A9-01145AFDC078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989B8FE9-31CF-4482-880A-1323D20F4CF0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94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66A31CF-1725-4B89-A3C2-39B54DFD54D6}" type="parTrans" cxnId="{1F61936F-1629-46BC-9B17-38F3A1C6889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6F412209-6E14-4112-B4E2-6B4CC209979D}" type="sibTrans" cxnId="{1F61936F-1629-46BC-9B17-38F3A1C6889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2EC9F87-134F-42D6-8764-48E49329A7C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11 червня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1B0D63F-924E-4D38-9543-20A4E1F2380D}" type="parTrans" cxnId="{BBA98A8C-114C-484D-BC5A-BC43CA5D4B8D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6B1F5613-BDED-45DB-8CEF-BAC5C880AD88}" type="sibTrans" cxnId="{BBA98A8C-114C-484D-BC5A-BC43CA5D4B8D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D09DA178-9E01-4422-BA20-F0413E985024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08 червня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97E53CD-3290-4FBE-9E1F-9D4F684E7A44}" type="parTrans" cxnId="{4A9EA335-92CE-4980-A6F1-C69CE8F0E823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08C7320F-5A40-440B-B817-69E052FD3DE3}" type="sibTrans" cxnId="{4A9EA335-92CE-4980-A6F1-C69CE8F0E823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C818023-FD17-4502-A1BD-250D994EB3E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06 червня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CD3BA4-843E-45BB-AEFF-EAA5DE537F8E}" type="parTrans" cxnId="{BE24E01D-E678-45CD-9415-AF194C569E5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B4787D95-67A5-4319-87AA-03F06A7E03A9}" type="sibTrans" cxnId="{BE24E01D-E678-45CD-9415-AF194C569E5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46974C85-D8A3-454A-B20D-879D2EC35A8B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04 червня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548A6CC-6F88-4D0C-A034-7C0ABE7010F9}" type="parTrans" cxnId="{3982FDAD-F940-42DC-9435-428127A0F4FA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66ABB914-58F3-4590-8B07-E1CF187B9771}" type="sibTrans" cxnId="{3982FDAD-F940-42DC-9435-428127A0F4FA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91E510ED-349D-4642-A9F9-8EF814E4B2D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01 червня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395055F-1FE4-449A-98FA-87E331E1A44A}" type="parTrans" cxnId="{FB56F082-DF9F-45AA-99E6-69F8E06B57D2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1585185A-5074-4197-9663-1C49245A3847}" type="sibTrans" cxnId="{FB56F082-DF9F-45AA-99E6-69F8E06B57D2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009329D0-AAC8-4FC2-AFE0-858CE52C1FB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24 травня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B2B2A3D-3C63-4903-A98E-77F96E9FE9E8}" type="parTrans" cxnId="{11954E82-9566-436E-B760-A55D24DC406E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6BDC12CD-BF6E-4B97-9B8A-7419B1383215}" type="sibTrans" cxnId="{11954E82-9566-436E-B760-A55D24DC406E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BECE6A6-DA7C-44FF-9851-E603A97264C6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29 травня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E485AC7-3959-40E9-9BB3-9A47E6890539}" type="parTrans" cxnId="{2ED052EE-E628-4913-870C-81E84B34D372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F4FC6842-0A79-405A-887A-3E70F2653DD9}" type="sibTrans" cxnId="{2ED052EE-E628-4913-870C-81E84B34D372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EA29CA85-1629-4889-8E1D-9798CEE2A17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29 травня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700A2E2-583F-4364-9E5C-2A19EEA59F32}" type="parTrans" cxnId="{13F24E17-FC88-4ECA-A662-86193A978C67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AE4CD9B-F89C-4ADE-8532-F672100DC894}" type="sibTrans" cxnId="{13F24E17-FC88-4ECA-A662-86193A978C67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9B952783-75B3-4466-82E2-8A794BF494EA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29 травня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2CF0129-C5C7-4288-9AD1-79DB675CB0F3}" type="parTrans" cxnId="{4318A743-3F93-43A8-96B4-6B11107E950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EE3809C-34A3-4B5F-8E9E-1D8308894924}" type="sibTrans" cxnId="{4318A743-3F93-43A8-96B4-6B11107E950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506C2BE-EA10-45AD-88CA-725C2E97AE6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180 хв.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BB40A92-DEB7-486E-A51D-D570B9631E64}" type="parTrans" cxnId="{B8A314F8-C15F-4AE4-972C-039212EAE5A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ED068848-61AC-48FE-8A64-5262CA8B078C}" type="sibTrans" cxnId="{B8A314F8-C15F-4AE4-972C-039212EAE5A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223065F6-41E5-407F-B26B-0743C6901894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150 хв.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3AA2236-48B6-4781-96E1-10A59C82786B}" type="parTrans" cxnId="{23ED4209-3A8A-490A-BB0D-51E3CA7B74DD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086178B9-69E6-4177-8093-2658AA3EA1F0}" type="sibTrans" cxnId="{23ED4209-3A8A-490A-BB0D-51E3CA7B74DD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607A1E43-04B7-4237-89BA-65EB8BCDD62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150 хв.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D9BE681-939E-4ED9-AF9A-7557B104D886}" type="parTrans" cxnId="{94E230F4-5943-41AF-9D16-55A50D577717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683E6530-212F-4D29-873C-DE8606CD77E4}" type="sibTrans" cxnId="{94E230F4-5943-41AF-9D16-55A50D577717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BB8C97EB-0AF8-4FE5-922A-88C5348CCB1B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120 хв.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DA9848C-D283-4567-9F4C-62640165CF2D}" type="parTrans" cxnId="{0C77EF85-FF60-464B-82F0-26C9E4EBB58A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509076B-E759-441A-BE21-2CD4ECCB1CEB}" type="sibTrans" cxnId="{0C77EF85-FF60-464B-82F0-26C9E4EBB58A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659142F0-5D4F-4D48-ACF6-CA4D483ECFF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150 хв.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58CFE69-81A1-4BBB-808F-97DD3167AFAF}" type="parTrans" cxnId="{26A4EFA1-8428-4D2F-A3BF-D774F7166573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C1CC617F-249C-480B-B661-D2EBD6F45CE2}" type="sibTrans" cxnId="{26A4EFA1-8428-4D2F-A3BF-D774F7166573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6C8E72B8-F916-4BD3-AEAD-1F6C2CF8C5D7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150 хв.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F1C6B71-7DE0-4136-90A2-E65A68F07FE1}" type="parTrans" cxnId="{CBC0C473-BC22-4251-8CEE-3E34B4C674BE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CD7BC2DF-2BA8-4294-AD93-2194F6BA9F43}" type="sibTrans" cxnId="{CBC0C473-BC22-4251-8CEE-3E34B4C674BE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EEC7336D-42C5-4A0F-9FB9-A92D560810C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150 хв.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91A47F8-2680-4219-9722-E14E2E4A5DAE}" type="parTrans" cxnId="{F4962A2D-E85D-4AEF-9322-39675712E17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DBA2EDAC-EC66-483C-AD84-72A06F9512D3}" type="sibTrans" cxnId="{F4962A2D-E85D-4AEF-9322-39675712E174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B198B0F-04CB-4C19-8902-B735024F1FD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180 хв.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3FDA02E-1C4F-4F2B-96B3-8F42AD8C716B}" type="parTrans" cxnId="{9337D1F0-A4B5-4726-90A3-04CF839C507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26280605-2FE6-4BDD-AF8A-E0454265C68F}" type="sibTrans" cxnId="{9337D1F0-A4B5-4726-90A3-04CF839C5075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6CDF86E0-0694-4D47-9758-B088F20342E0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150 хв.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F2C040C-1EAB-4AB1-A4F0-A417B932F2EF}" type="parTrans" cxnId="{306AD223-8BA1-46F6-9042-D1CE3C299B7A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29206E40-8D71-4D1C-A1E2-35C99E657F01}" type="sibTrans" cxnId="{306AD223-8BA1-46F6-9042-D1CE3C299B7A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9D9190BF-B308-4C9E-A666-A5793B0D027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94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422C987-E657-489C-9A9D-FCAD741D3240}" type="parTrans" cxnId="{1E276672-B1F4-472B-AA9A-C45C53840E8B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8AE345C-77D6-4DC5-A08A-F483838BE12F}" type="sibTrans" cxnId="{1E276672-B1F4-472B-AA9A-C45C53840E8B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F1B48AE-58A6-4744-8CF8-E334E3B67316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80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DAD4944-99C9-46FC-BC00-E2032354B14F}" type="parTrans" cxnId="{68E7EED9-4B27-49CA-BF23-62AD6CCDFEBD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2A667BB-CD57-495F-9820-49B1A7728097}" type="sibTrans" cxnId="{68E7EED9-4B27-49CA-BF23-62AD6CCDFEBD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2225C1E1-C969-4BD7-A42F-228A19B126A3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72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304DF47-FCCD-4401-852C-E16BAB973335}" type="parTrans" cxnId="{FF459080-5BD5-44C4-AF70-01A8056D121E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C5353CE2-D390-40E0-A28D-4A2D48067619}" type="sibTrans" cxnId="{FF459080-5BD5-44C4-AF70-01A8056D121E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F57064C9-DCD8-44B2-8235-ED280AB934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72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DF06E20-04F3-4061-B3CF-2BB56FEEBCB5}" type="parTrans" cxnId="{B0375C16-3AA6-48F6-BDB3-A78B4EECF9DC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3DEB17B-ABB4-4F4B-A2C0-6D12A164D4D7}" type="sibTrans" cxnId="{B0375C16-3AA6-48F6-BDB3-A78B4EECF9DC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DF7060A-A36C-4BAC-BA4A-6207CF0E6886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72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C3FB701-53F6-4DBB-99D7-DD2611BBA07E}" type="parTrans" cxnId="{EF0B457A-F66D-4F45-9FB9-08BD8C33BB3B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E919E49-7844-4D7E-BF00-DC4AA639428F}" type="sibTrans" cxnId="{EF0B457A-F66D-4F45-9FB9-08BD8C33BB3B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D53B1A1C-BCD1-4CFE-8E92-FC6796248F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72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5112C98-813F-4F85-B44E-C018A455C723}" type="parTrans" cxnId="{4AE8ABFB-7319-4CDD-B5DC-C5F93DC2414F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F65BD71C-2434-4788-B4B4-93E832D41F75}" type="sibTrans" cxnId="{4AE8ABFB-7319-4CDD-B5DC-C5F93DC2414F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464CF4E-669E-4833-A57A-3A3DFD06DF1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104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42A62D7-C534-45CD-9E79-2287213A8023}" type="parTrans" cxnId="{0FA39A77-8883-4888-9460-5E833C8AD646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BA931DDE-331C-461F-B5AC-932B55CC66C6}" type="sibTrans" cxnId="{0FA39A77-8883-4888-9460-5E833C8AD646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7AA8504-5098-450F-B4A9-6168CD07128C}">
      <dgm:prSet custT="1"/>
      <dgm:spPr/>
      <dgm:t>
        <a:bodyPr/>
        <a:lstStyle/>
        <a:p>
          <a:r>
            <a:rPr lang="uk-UA" sz="2000" b="1" dirty="0" err="1" smtClean="0">
              <a:latin typeface="Times New Roman" pitchFamily="18" charset="0"/>
              <a:cs typeface="Times New Roman" pitchFamily="18" charset="0"/>
            </a:rPr>
            <a:t>Порог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. бал                </a:t>
          </a: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ЗНО-2017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BF93577-0B0C-4CF9-A8D3-CE6C0EDC3289}" type="parTrans" cxnId="{BCEDAAFB-E1F4-47CA-8E94-15FA5CA97F7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365CD6DC-DCEE-4388-A4CC-401676CEB3F9}" type="sibTrans" cxnId="{BCEDAAFB-E1F4-47CA-8E94-15FA5CA97F7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3AA9BED-4367-4532-9B19-893B37BA32E9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11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0C69FF1-CFB2-4593-84F9-3C32081E14F6}" type="parTrans" cxnId="{F57BA1E3-CC16-4821-B852-806E879D43E0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E4EEF0B3-9BE0-4654-8CC7-110CBE6FDBE9}" type="sibTrans" cxnId="{F57BA1E3-CC16-4821-B852-806E879D43E0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0984059-48FD-42A4-9574-F5478D883B6B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17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C254FA3-E6E1-41AD-BFA4-F3AA9B56D6AF}" type="parTrans" cxnId="{8A7F24A8-48A7-44BA-B335-62B380A2D8AC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9C88093-EE17-44DB-8E8E-2F38C591D7B7}" type="sibTrans" cxnId="{8A7F24A8-48A7-44BA-B335-62B380A2D8AC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99A2586-B5DA-4214-A42C-CA5586A3526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6B0C114-D9E6-4D54-8F3A-04B3B05D0B55}" type="parTrans" cxnId="{DBBB4109-91B9-4EB1-B6D3-16C591FDAC29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06F7BD01-8CC1-405B-8BA0-C57EF6D1756C}" type="sibTrans" cxnId="{DBBB4109-91B9-4EB1-B6D3-16C591FDAC29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361254CA-8A97-48B5-ABB8-F1294EEECCEE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27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C8868DB-DCB7-42EC-84FE-18DA292B7DEF}" type="parTrans" cxnId="{23B8E2FE-846C-47C1-8F59-32F3DE849DAB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C9A7B911-D1F6-42EF-8D1A-388D2124E0EE}" type="sibTrans" cxnId="{23B8E2FE-846C-47C1-8F59-32F3DE849DAB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17B2548-1BAB-4E99-85F4-1C6972F8F12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27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AA0E5C8-229B-4511-98D4-04B4444B6EDC}" type="parTrans" cxnId="{AF2CDEA4-0D0A-4E4F-8473-7F4D23D13A6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B2FB3BD-7E41-4FB3-AD22-242123B6152F}" type="sibTrans" cxnId="{AF2CDEA4-0D0A-4E4F-8473-7F4D23D13A6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10E21CA8-A3FD-4EE4-B1B6-8C1B1950A5EE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23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1C096D8-6BE1-4767-9197-1FAA257E9C6A}" type="parTrans" cxnId="{4E96C212-F96B-443C-95BD-6F91B4EED076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EBE11C20-0901-4CF7-9120-BB3E13BFFFAD}" type="sibTrans" cxnId="{4E96C212-F96B-443C-95BD-6F91B4EED076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332A345F-47AC-405C-84AC-A465B532FC9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127D49F-3DA4-49C3-A4CB-173BB252F128}" type="parTrans" cxnId="{49F994FA-8798-469E-8F23-D5F2E022D60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B8AF17C-9BEA-4E9E-8C86-A57DBA6356A5}" type="sibTrans" cxnId="{49F994FA-8798-469E-8F23-D5F2E022D601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7B8AE545-5235-4BDF-94EB-6D288B7786BA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37FAC39-23AE-4C1A-AF1B-1F84F2AF665D}" type="parTrans" cxnId="{C36BDB07-7F3C-46B1-874F-4BB779C2D69F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2E643BBB-E185-435B-8B82-218C8078B88C}" type="sibTrans" cxnId="{C36BDB07-7F3C-46B1-874F-4BB779C2D69F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BBBCA4BC-9E02-4F78-9916-F80619FD007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24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939AE93-06DC-4DA5-8199-CD0409D68FF4}" type="parTrans" cxnId="{AFFE0D9C-A47E-4A9A-BA65-A4EA9902834E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4B743C6-8D07-4052-92AA-382553F70D7C}" type="sibTrans" cxnId="{AFFE0D9C-A47E-4A9A-BA65-A4EA9902834E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A251C2A0-9DE7-4FF6-8654-E2D07F22AD5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CDC5BC5-CE8D-4BE2-97D6-11382E1B79FB}" type="parTrans" cxnId="{10B2CF82-2234-4536-9B68-F0ACEA9A096A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C388DF8E-78A0-4A66-8623-037E5796BDDE}" type="sibTrans" cxnId="{10B2CF82-2234-4536-9B68-F0ACEA9A096A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BEE4EBD5-1C9B-4E48-AAE1-AF7CD5B2FFA2}">
      <dgm:prSet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14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6984381-4E5D-46C0-AA90-BF67C4B8F032}" type="parTrans" cxnId="{776A20CC-4858-4D29-BC20-1D20B113257C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F385F2DA-89FB-4419-B31E-FAA593399D85}" type="sibTrans" cxnId="{776A20CC-4858-4D29-BC20-1D20B113257C}">
      <dgm:prSet/>
      <dgm:spPr/>
      <dgm:t>
        <a:bodyPr/>
        <a:lstStyle/>
        <a:p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869EF79-D5B2-4ED5-97D8-A88A131BD518}" type="pres">
      <dgm:prSet presAssocID="{71CE239F-A4C7-460C-B034-D820011EABE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9FDEDB-99A9-4E4F-AA5C-32497E3E5EB5}" type="pres">
      <dgm:prSet presAssocID="{9B840084-F30A-4D4E-8539-F71AFEC66D34}" presName="compNode" presStyleCnt="0"/>
      <dgm:spPr/>
    </dgm:pt>
    <dgm:pt modelId="{8BA22E3D-4781-41BD-A55B-F97F17A9E2E2}" type="pres">
      <dgm:prSet presAssocID="{9B840084-F30A-4D4E-8539-F71AFEC66D34}" presName="aNode" presStyleLbl="bgShp" presStyleIdx="0" presStyleCnt="6" custScaleX="122467"/>
      <dgm:spPr/>
      <dgm:t>
        <a:bodyPr/>
        <a:lstStyle/>
        <a:p>
          <a:endParaRPr lang="ru-RU"/>
        </a:p>
      </dgm:t>
    </dgm:pt>
    <dgm:pt modelId="{EED59FF3-5514-4E63-A7EE-D73C31D8CF9B}" type="pres">
      <dgm:prSet presAssocID="{9B840084-F30A-4D4E-8539-F71AFEC66D34}" presName="textNode" presStyleLbl="bgShp" presStyleIdx="0" presStyleCnt="6"/>
      <dgm:spPr/>
      <dgm:t>
        <a:bodyPr/>
        <a:lstStyle/>
        <a:p>
          <a:endParaRPr lang="ru-RU"/>
        </a:p>
      </dgm:t>
    </dgm:pt>
    <dgm:pt modelId="{6ECF6C20-5784-46D2-96F9-461622717160}" type="pres">
      <dgm:prSet presAssocID="{9B840084-F30A-4D4E-8539-F71AFEC66D34}" presName="compChildNode" presStyleCnt="0"/>
      <dgm:spPr/>
    </dgm:pt>
    <dgm:pt modelId="{B1EDD4B2-EBF4-4DC6-8ABC-3203DDBA6809}" type="pres">
      <dgm:prSet presAssocID="{9B840084-F30A-4D4E-8539-F71AFEC66D34}" presName="theInnerList" presStyleCnt="0"/>
      <dgm:spPr/>
    </dgm:pt>
    <dgm:pt modelId="{0160331D-64AA-4D60-BEBC-8F73A20567B2}" type="pres">
      <dgm:prSet presAssocID="{DD1B572D-232B-42F4-8509-AE1B41D6837E}" presName="childNode" presStyleLbl="node1" presStyleIdx="0" presStyleCnt="66" custScaleX="13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87491-F1E3-47EE-8841-19DE4C2307D8}" type="pres">
      <dgm:prSet presAssocID="{DD1B572D-232B-42F4-8509-AE1B41D6837E}" presName="aSpace2" presStyleCnt="0"/>
      <dgm:spPr/>
    </dgm:pt>
    <dgm:pt modelId="{664BC5FA-E51D-4632-9DAD-787555755B84}" type="pres">
      <dgm:prSet presAssocID="{70D10756-52FC-4AD6-8686-4DF58B364DBB}" presName="childNode" presStyleLbl="node1" presStyleIdx="1" presStyleCnt="66" custScaleX="13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9E7C3-F9C0-4183-B178-78F167E37CEB}" type="pres">
      <dgm:prSet presAssocID="{70D10756-52FC-4AD6-8686-4DF58B364DBB}" presName="aSpace2" presStyleCnt="0"/>
      <dgm:spPr/>
    </dgm:pt>
    <dgm:pt modelId="{761564BF-BF34-4808-8A5F-31FE85F95F94}" type="pres">
      <dgm:prSet presAssocID="{5C6835A0-2280-4613-BB29-AABD198020A2}" presName="childNode" presStyleLbl="node1" presStyleIdx="2" presStyleCnt="66" custScaleX="13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A2750-8633-45CA-A7AB-D13F354B9CE2}" type="pres">
      <dgm:prSet presAssocID="{5C6835A0-2280-4613-BB29-AABD198020A2}" presName="aSpace2" presStyleCnt="0"/>
      <dgm:spPr/>
    </dgm:pt>
    <dgm:pt modelId="{4165D656-170C-4B2C-98E2-E374096AB79E}" type="pres">
      <dgm:prSet presAssocID="{AAA579EF-045A-4139-87B0-384FCBCB0BFF}" presName="childNode" presStyleLbl="node1" presStyleIdx="3" presStyleCnt="66" custScaleX="13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5EBEF-BCEB-46C3-B6F0-5032BFCF8A00}" type="pres">
      <dgm:prSet presAssocID="{AAA579EF-045A-4139-87B0-384FCBCB0BFF}" presName="aSpace2" presStyleCnt="0"/>
      <dgm:spPr/>
    </dgm:pt>
    <dgm:pt modelId="{D0A72EC2-945A-4F1E-B91D-FA15CD04D368}" type="pres">
      <dgm:prSet presAssocID="{EBB2ACFD-6E92-4B66-AF73-6B305DC95EB5}" presName="childNode" presStyleLbl="node1" presStyleIdx="4" presStyleCnt="66" custScaleX="13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C32E9-9237-45F8-92D9-AD8B5FCEE195}" type="pres">
      <dgm:prSet presAssocID="{EBB2ACFD-6E92-4B66-AF73-6B305DC95EB5}" presName="aSpace2" presStyleCnt="0"/>
      <dgm:spPr/>
    </dgm:pt>
    <dgm:pt modelId="{6143E481-2117-4B8B-9EC0-8852FE7CBA28}" type="pres">
      <dgm:prSet presAssocID="{BCA72315-05EF-4851-92DD-1DFA7D6AA7BC}" presName="childNode" presStyleLbl="node1" presStyleIdx="5" presStyleCnt="66" custScaleX="13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9B438-9C2C-4625-B64F-04B8129AFA89}" type="pres">
      <dgm:prSet presAssocID="{BCA72315-05EF-4851-92DD-1DFA7D6AA7BC}" presName="aSpace2" presStyleCnt="0"/>
      <dgm:spPr/>
    </dgm:pt>
    <dgm:pt modelId="{EA9216A9-B01F-493C-B4F4-5501854DC3FE}" type="pres">
      <dgm:prSet presAssocID="{CBBC756F-34DA-484F-9B89-368D6F77C2FC}" presName="childNode" presStyleLbl="node1" presStyleIdx="6" presStyleCnt="66" custScaleX="13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D067C-585A-4B33-ADC2-96E0E8474318}" type="pres">
      <dgm:prSet presAssocID="{CBBC756F-34DA-484F-9B89-368D6F77C2FC}" presName="aSpace2" presStyleCnt="0"/>
      <dgm:spPr/>
    </dgm:pt>
    <dgm:pt modelId="{A3964091-3DB5-4BEC-98FA-A1053BFDCD48}" type="pres">
      <dgm:prSet presAssocID="{8F8464A5-7C23-49CE-97F0-54E0C55C1006}" presName="childNode" presStyleLbl="node1" presStyleIdx="7" presStyleCnt="66" custScaleX="13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3FE21-BC1B-4B58-A39F-07B8CDFFCC18}" type="pres">
      <dgm:prSet presAssocID="{8F8464A5-7C23-49CE-97F0-54E0C55C1006}" presName="aSpace2" presStyleCnt="0"/>
      <dgm:spPr/>
    </dgm:pt>
    <dgm:pt modelId="{D102A8F1-9F3E-4402-A649-DCF43218C07A}" type="pres">
      <dgm:prSet presAssocID="{D0B4D891-C13D-421B-AEDA-D3151CADB680}" presName="childNode" presStyleLbl="node1" presStyleIdx="8" presStyleCnt="66" custScaleX="13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AF87C-5302-4DFA-A882-67E2232947A0}" type="pres">
      <dgm:prSet presAssocID="{D0B4D891-C13D-421B-AEDA-D3151CADB680}" presName="aSpace2" presStyleCnt="0"/>
      <dgm:spPr/>
    </dgm:pt>
    <dgm:pt modelId="{B7D2060B-0A22-4694-A95E-591EBF227ED6}" type="pres">
      <dgm:prSet presAssocID="{3BA221EB-D557-4D02-BBCB-1439E1FC80EB}" presName="childNode" presStyleLbl="node1" presStyleIdx="9" presStyleCnt="66" custScaleX="13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1131C-4328-48F2-B301-5E583899496A}" type="pres">
      <dgm:prSet presAssocID="{3BA221EB-D557-4D02-BBCB-1439E1FC80EB}" presName="aSpace2" presStyleCnt="0"/>
      <dgm:spPr/>
    </dgm:pt>
    <dgm:pt modelId="{BFDAF136-350E-4F62-A50B-16A45BC0833C}" type="pres">
      <dgm:prSet presAssocID="{5F7218F7-D2A5-4BC3-BC29-92BAE893D7ED}" presName="childNode" presStyleLbl="node1" presStyleIdx="10" presStyleCnt="66" custScaleX="13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F1E05-7DE0-41A4-9258-822F03ADAC99}" type="pres">
      <dgm:prSet presAssocID="{9B840084-F30A-4D4E-8539-F71AFEC66D34}" presName="aSpace" presStyleCnt="0"/>
      <dgm:spPr/>
    </dgm:pt>
    <dgm:pt modelId="{7AA8DA3D-A4B5-4CE7-AAD3-79F86FBA844D}" type="pres">
      <dgm:prSet presAssocID="{D6BBA114-B196-4819-B225-EB278F614ECB}" presName="compNode" presStyleCnt="0"/>
      <dgm:spPr/>
    </dgm:pt>
    <dgm:pt modelId="{81425E4A-4644-4373-B910-CF00F2EF1BBA}" type="pres">
      <dgm:prSet presAssocID="{D6BBA114-B196-4819-B225-EB278F614ECB}" presName="aNode" presStyleLbl="bgShp" presStyleIdx="1" presStyleCnt="6" custScaleX="50548"/>
      <dgm:spPr/>
      <dgm:t>
        <a:bodyPr/>
        <a:lstStyle/>
        <a:p>
          <a:endParaRPr lang="ru-RU"/>
        </a:p>
      </dgm:t>
    </dgm:pt>
    <dgm:pt modelId="{51F2FF6D-52F3-4EA9-B88E-34A519A8C693}" type="pres">
      <dgm:prSet presAssocID="{D6BBA114-B196-4819-B225-EB278F614ECB}" presName="textNode" presStyleLbl="bgShp" presStyleIdx="1" presStyleCnt="6"/>
      <dgm:spPr/>
      <dgm:t>
        <a:bodyPr/>
        <a:lstStyle/>
        <a:p>
          <a:endParaRPr lang="ru-RU"/>
        </a:p>
      </dgm:t>
    </dgm:pt>
    <dgm:pt modelId="{2ACDDB09-EB1A-48F1-8FA7-FF6B21DA83B1}" type="pres">
      <dgm:prSet presAssocID="{D6BBA114-B196-4819-B225-EB278F614ECB}" presName="compChildNode" presStyleCnt="0"/>
      <dgm:spPr/>
    </dgm:pt>
    <dgm:pt modelId="{53E42C78-AF45-44E1-B903-4B497751F6FA}" type="pres">
      <dgm:prSet presAssocID="{D6BBA114-B196-4819-B225-EB278F614ECB}" presName="theInnerList" presStyleCnt="0"/>
      <dgm:spPr/>
    </dgm:pt>
    <dgm:pt modelId="{9FC50567-D30B-4B1F-BE83-8F62123DF3EC}" type="pres">
      <dgm:prSet presAssocID="{39CD5F52-4659-4CC8-9E03-AF57DAD26538}" presName="childNode" presStyleLbl="node1" presStyleIdx="11" presStyleCnt="66" custScaleX="4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0A27B-B5C3-4E11-A7EF-7E7868E81E79}" type="pres">
      <dgm:prSet presAssocID="{39CD5F52-4659-4CC8-9E03-AF57DAD26538}" presName="aSpace2" presStyleCnt="0"/>
      <dgm:spPr/>
    </dgm:pt>
    <dgm:pt modelId="{755A1FE3-7D04-4B46-9417-F61AE1066480}" type="pres">
      <dgm:prSet presAssocID="{715380ED-282D-48E8-B3F9-B00416E59926}" presName="childNode" presStyleLbl="node1" presStyleIdx="12" presStyleCnt="66" custScaleX="4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7FAAA-2735-45CF-AE9F-536B5DC72BD5}" type="pres">
      <dgm:prSet presAssocID="{715380ED-282D-48E8-B3F9-B00416E59926}" presName="aSpace2" presStyleCnt="0"/>
      <dgm:spPr/>
    </dgm:pt>
    <dgm:pt modelId="{8A59F6E3-30AE-4BF8-808F-D0238C0C696D}" type="pres">
      <dgm:prSet presAssocID="{DEE6FB2A-A802-4BE3-B50A-E5ADF9219D89}" presName="childNode" presStyleLbl="node1" presStyleIdx="13" presStyleCnt="66" custScaleX="4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CCCD4-6CE9-43E6-BE15-30BEDFBFE4B8}" type="pres">
      <dgm:prSet presAssocID="{DEE6FB2A-A802-4BE3-B50A-E5ADF9219D89}" presName="aSpace2" presStyleCnt="0"/>
      <dgm:spPr/>
    </dgm:pt>
    <dgm:pt modelId="{B44D89D8-003C-4948-9203-5E0F3EECC131}" type="pres">
      <dgm:prSet presAssocID="{11230A57-4542-45CC-A1EC-8FFEDA50B8F8}" presName="childNode" presStyleLbl="node1" presStyleIdx="14" presStyleCnt="66" custScaleX="4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8A4DF-7756-4797-B436-ED167C39F9C8}" type="pres">
      <dgm:prSet presAssocID="{11230A57-4542-45CC-A1EC-8FFEDA50B8F8}" presName="aSpace2" presStyleCnt="0"/>
      <dgm:spPr/>
    </dgm:pt>
    <dgm:pt modelId="{CC6A47B2-C461-4BF5-83E4-4ECA91FDD41A}" type="pres">
      <dgm:prSet presAssocID="{AC4E5533-8306-4CE1-9358-83C84B6C04F0}" presName="childNode" presStyleLbl="node1" presStyleIdx="15" presStyleCnt="66" custScaleX="4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95582-A7FF-4074-827F-26B19063FC81}" type="pres">
      <dgm:prSet presAssocID="{AC4E5533-8306-4CE1-9358-83C84B6C04F0}" presName="aSpace2" presStyleCnt="0"/>
      <dgm:spPr/>
    </dgm:pt>
    <dgm:pt modelId="{DED79B2C-A98D-4265-86AA-DBFACBD7656C}" type="pres">
      <dgm:prSet presAssocID="{8E248D6D-6847-4EDC-9C80-20F22BE58988}" presName="childNode" presStyleLbl="node1" presStyleIdx="16" presStyleCnt="66" custScaleX="4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2329A-BA07-4946-98A9-2026C57E3BC5}" type="pres">
      <dgm:prSet presAssocID="{8E248D6D-6847-4EDC-9C80-20F22BE58988}" presName="aSpace2" presStyleCnt="0"/>
      <dgm:spPr/>
    </dgm:pt>
    <dgm:pt modelId="{E177E323-013E-4C32-8A44-A3FD067FA8F6}" type="pres">
      <dgm:prSet presAssocID="{F994B849-C32D-4EA9-9387-E3762ABA5319}" presName="childNode" presStyleLbl="node1" presStyleIdx="17" presStyleCnt="66" custScaleX="4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F2540-D95B-410A-B895-0FC0523B718E}" type="pres">
      <dgm:prSet presAssocID="{F994B849-C32D-4EA9-9387-E3762ABA5319}" presName="aSpace2" presStyleCnt="0"/>
      <dgm:spPr/>
    </dgm:pt>
    <dgm:pt modelId="{A5FE4810-A3A3-4B46-95DF-2994FB7D879C}" type="pres">
      <dgm:prSet presAssocID="{BB8E14BC-2939-46F9-9815-B585A6E78D25}" presName="childNode" presStyleLbl="node1" presStyleIdx="18" presStyleCnt="66" custScaleX="4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2EED0-AB5F-475B-A2DD-A9AEA362ED38}" type="pres">
      <dgm:prSet presAssocID="{BB8E14BC-2939-46F9-9815-B585A6E78D25}" presName="aSpace2" presStyleCnt="0"/>
      <dgm:spPr/>
    </dgm:pt>
    <dgm:pt modelId="{F4D81D01-3A21-4299-ADA4-796EF2C9BA8F}" type="pres">
      <dgm:prSet presAssocID="{2943656A-1D92-4819-A17A-8C6BF64C3EC6}" presName="childNode" presStyleLbl="node1" presStyleIdx="19" presStyleCnt="66" custScaleX="4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A4D9F-B2C1-4B8F-A228-2F9D2EDD3948}" type="pres">
      <dgm:prSet presAssocID="{2943656A-1D92-4819-A17A-8C6BF64C3EC6}" presName="aSpace2" presStyleCnt="0"/>
      <dgm:spPr/>
    </dgm:pt>
    <dgm:pt modelId="{1A6DA8A3-974D-4AE5-8628-3187A81E2AD7}" type="pres">
      <dgm:prSet presAssocID="{6BF76DE0-216C-4A6B-94B7-6938CC92D90B}" presName="childNode" presStyleLbl="node1" presStyleIdx="20" presStyleCnt="66" custScaleX="4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2F2B0-0D1B-4292-89FC-76F2CF3F4489}" type="pres">
      <dgm:prSet presAssocID="{6BF76DE0-216C-4A6B-94B7-6938CC92D90B}" presName="aSpace2" presStyleCnt="0"/>
      <dgm:spPr/>
    </dgm:pt>
    <dgm:pt modelId="{262548D6-50B2-4ACC-8DF8-63DD8D75929B}" type="pres">
      <dgm:prSet presAssocID="{DF94FEAB-5D39-4BFE-83EA-3FA7905415ED}" presName="childNode" presStyleLbl="node1" presStyleIdx="21" presStyleCnt="66" custScaleX="4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9E033-AA11-4A8B-8BB9-56B204735B84}" type="pres">
      <dgm:prSet presAssocID="{D6BBA114-B196-4819-B225-EB278F614ECB}" presName="aSpace" presStyleCnt="0"/>
      <dgm:spPr/>
    </dgm:pt>
    <dgm:pt modelId="{47093104-F6D8-4C0F-8EFF-4745FADE5077}" type="pres">
      <dgm:prSet presAssocID="{F7AF812F-94DC-4AA9-B9D3-3F7BFE8AF75C}" presName="compNode" presStyleCnt="0"/>
      <dgm:spPr/>
    </dgm:pt>
    <dgm:pt modelId="{90C7E89E-6426-4AD1-972F-4B5F575163EE}" type="pres">
      <dgm:prSet presAssocID="{F7AF812F-94DC-4AA9-B9D3-3F7BFE8AF75C}" presName="aNode" presStyleLbl="bgShp" presStyleIdx="2" presStyleCnt="6" custScaleX="74405"/>
      <dgm:spPr/>
      <dgm:t>
        <a:bodyPr/>
        <a:lstStyle/>
        <a:p>
          <a:endParaRPr lang="ru-RU"/>
        </a:p>
      </dgm:t>
    </dgm:pt>
    <dgm:pt modelId="{9ECF6532-5383-41E1-AABD-98C388C025E0}" type="pres">
      <dgm:prSet presAssocID="{F7AF812F-94DC-4AA9-B9D3-3F7BFE8AF75C}" presName="textNode" presStyleLbl="bgShp" presStyleIdx="2" presStyleCnt="6"/>
      <dgm:spPr/>
      <dgm:t>
        <a:bodyPr/>
        <a:lstStyle/>
        <a:p>
          <a:endParaRPr lang="ru-RU"/>
        </a:p>
      </dgm:t>
    </dgm:pt>
    <dgm:pt modelId="{F2EDE8CF-45B7-4406-8E2E-6EE8024F8148}" type="pres">
      <dgm:prSet presAssocID="{F7AF812F-94DC-4AA9-B9D3-3F7BFE8AF75C}" presName="compChildNode" presStyleCnt="0"/>
      <dgm:spPr/>
    </dgm:pt>
    <dgm:pt modelId="{A9B71771-9A8C-4A3F-9D60-7B4F04CE9676}" type="pres">
      <dgm:prSet presAssocID="{F7AF812F-94DC-4AA9-B9D3-3F7BFE8AF75C}" presName="theInnerList" presStyleCnt="0"/>
      <dgm:spPr/>
    </dgm:pt>
    <dgm:pt modelId="{8421802E-D4D7-4544-94FF-BAE993DC4997}" type="pres">
      <dgm:prSet presAssocID="{554FFF6B-09AF-4C5B-B1DC-FA6806B90A13}" presName="childNode" presStyleLbl="node1" presStyleIdx="22" presStyleCnt="66" custScaleX="51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D4876-18A5-4DA5-9ED9-28CB581F50C6}" type="pres">
      <dgm:prSet presAssocID="{554FFF6B-09AF-4C5B-B1DC-FA6806B90A13}" presName="aSpace2" presStyleCnt="0"/>
      <dgm:spPr/>
    </dgm:pt>
    <dgm:pt modelId="{361080CA-9EE8-4E17-9B49-AFC0883E3514}" type="pres">
      <dgm:prSet presAssocID="{5464CF4E-669E-4833-A57A-3A3DFD06DF17}" presName="childNode" presStyleLbl="node1" presStyleIdx="23" presStyleCnt="66" custScaleX="51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55A4F-370D-421E-973C-245D1203B725}" type="pres">
      <dgm:prSet presAssocID="{5464CF4E-669E-4833-A57A-3A3DFD06DF17}" presName="aSpace2" presStyleCnt="0"/>
      <dgm:spPr/>
    </dgm:pt>
    <dgm:pt modelId="{1CA632F2-5E47-4EE3-9840-A727BC59D82C}" type="pres">
      <dgm:prSet presAssocID="{2225C1E1-C969-4BD7-A42F-228A19B126A3}" presName="childNode" presStyleLbl="node1" presStyleIdx="24" presStyleCnt="66" custScaleX="51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D6478-7AD4-4276-8D83-A18F921706C3}" type="pres">
      <dgm:prSet presAssocID="{2225C1E1-C969-4BD7-A42F-228A19B126A3}" presName="aSpace2" presStyleCnt="0"/>
      <dgm:spPr/>
    </dgm:pt>
    <dgm:pt modelId="{D5A2BDD5-B6DD-4579-B6C3-29589B2A6099}" type="pres">
      <dgm:prSet presAssocID="{D53B1A1C-BCD1-4CFE-8E92-FC6796248F77}" presName="childNode" presStyleLbl="node1" presStyleIdx="25" presStyleCnt="66" custScaleX="51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01187-9813-4FD7-A322-E603AD15D08A}" type="pres">
      <dgm:prSet presAssocID="{D53B1A1C-BCD1-4CFE-8E92-FC6796248F77}" presName="aSpace2" presStyleCnt="0"/>
      <dgm:spPr/>
    </dgm:pt>
    <dgm:pt modelId="{6047B6E4-D6FE-43A1-80EC-6129E8341CBE}" type="pres">
      <dgm:prSet presAssocID="{5DF7060A-A36C-4BAC-BA4A-6207CF0E6886}" presName="childNode" presStyleLbl="node1" presStyleIdx="26" presStyleCnt="66" custScaleX="50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6E530-BC70-45C8-B46B-BD96592A3C60}" type="pres">
      <dgm:prSet presAssocID="{5DF7060A-A36C-4BAC-BA4A-6207CF0E6886}" presName="aSpace2" presStyleCnt="0"/>
      <dgm:spPr/>
    </dgm:pt>
    <dgm:pt modelId="{C843C731-848E-4040-87AC-D1808298332C}" type="pres">
      <dgm:prSet presAssocID="{F57064C9-DCD8-44B2-8235-ED280AB93477}" presName="childNode" presStyleLbl="node1" presStyleIdx="27" presStyleCnt="66" custScaleX="52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DA223-509A-4D15-B7F5-541C985A31DD}" type="pres">
      <dgm:prSet presAssocID="{F57064C9-DCD8-44B2-8235-ED280AB93477}" presName="aSpace2" presStyleCnt="0"/>
      <dgm:spPr/>
    </dgm:pt>
    <dgm:pt modelId="{47FDD9AA-735B-4188-B5A4-7D0D5A31E613}" type="pres">
      <dgm:prSet presAssocID="{8F1B48AE-58A6-4744-8CF8-E334E3B67316}" presName="childNode" presStyleLbl="node1" presStyleIdx="28" presStyleCnt="66" custScaleX="52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9F3AA-9F41-4EBC-AEEC-73F6D9A75B5D}" type="pres">
      <dgm:prSet presAssocID="{8F1B48AE-58A6-4744-8CF8-E334E3B67316}" presName="aSpace2" presStyleCnt="0"/>
      <dgm:spPr/>
    </dgm:pt>
    <dgm:pt modelId="{0B6B808C-8763-47AD-8DB7-DEABFA196549}" type="pres">
      <dgm:prSet presAssocID="{9D9190BF-B308-4C9E-A666-A5793B0D0278}" presName="childNode" presStyleLbl="node1" presStyleIdx="29" presStyleCnt="66" custScaleX="53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814C3-79B3-487C-876B-32E111684C12}" type="pres">
      <dgm:prSet presAssocID="{9D9190BF-B308-4C9E-A666-A5793B0D0278}" presName="aSpace2" presStyleCnt="0"/>
      <dgm:spPr/>
    </dgm:pt>
    <dgm:pt modelId="{98342E84-3659-4F11-8965-5C3EAABC4995}" type="pres">
      <dgm:prSet presAssocID="{989B8FE9-31CF-4482-880A-1323D20F4CF0}" presName="childNode" presStyleLbl="node1" presStyleIdx="30" presStyleCnt="66" custScaleX="54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B7784-B789-4CA5-9640-6768F9BEE026}" type="pres">
      <dgm:prSet presAssocID="{989B8FE9-31CF-4482-880A-1323D20F4CF0}" presName="aSpace2" presStyleCnt="0"/>
      <dgm:spPr/>
    </dgm:pt>
    <dgm:pt modelId="{8839B0EF-103A-4672-9BF4-0B5368719991}" type="pres">
      <dgm:prSet presAssocID="{7330AD65-60FF-408F-A0F9-A0CCE59879C9}" presName="childNode" presStyleLbl="node1" presStyleIdx="31" presStyleCnt="66" custScaleX="53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D98D1-362E-493D-BE4E-228BF1BDD44B}" type="pres">
      <dgm:prSet presAssocID="{7330AD65-60FF-408F-A0F9-A0CCE59879C9}" presName="aSpace2" presStyleCnt="0"/>
      <dgm:spPr/>
    </dgm:pt>
    <dgm:pt modelId="{3C275F54-7A54-43A2-9687-A05938F10022}" type="pres">
      <dgm:prSet presAssocID="{26B4B430-37A0-4D7D-8EAA-4737789F784A}" presName="childNode" presStyleLbl="node1" presStyleIdx="32" presStyleCnt="66" custScaleX="50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47888-F15A-421C-93FF-7F167FE1F3DD}" type="pres">
      <dgm:prSet presAssocID="{F7AF812F-94DC-4AA9-B9D3-3F7BFE8AF75C}" presName="aSpace" presStyleCnt="0"/>
      <dgm:spPr/>
    </dgm:pt>
    <dgm:pt modelId="{9B18F088-7FD5-4E9F-8524-1C370A00B1D0}" type="pres">
      <dgm:prSet presAssocID="{81CC94DC-4222-4B0F-9E17-6BCBE44B0C4F}" presName="compNode" presStyleCnt="0"/>
      <dgm:spPr/>
    </dgm:pt>
    <dgm:pt modelId="{97FAD1B4-E65B-4A34-82A6-B2EFF2DC3D77}" type="pres">
      <dgm:prSet presAssocID="{81CC94DC-4222-4B0F-9E17-6BCBE44B0C4F}" presName="aNode" presStyleLbl="bgShp" presStyleIdx="3" presStyleCnt="6" custScaleX="108229"/>
      <dgm:spPr/>
      <dgm:t>
        <a:bodyPr/>
        <a:lstStyle/>
        <a:p>
          <a:endParaRPr lang="ru-RU"/>
        </a:p>
      </dgm:t>
    </dgm:pt>
    <dgm:pt modelId="{5C9E7DDD-A7B6-453A-89CD-228B70957980}" type="pres">
      <dgm:prSet presAssocID="{81CC94DC-4222-4B0F-9E17-6BCBE44B0C4F}" presName="textNode" presStyleLbl="bgShp" presStyleIdx="3" presStyleCnt="6"/>
      <dgm:spPr/>
      <dgm:t>
        <a:bodyPr/>
        <a:lstStyle/>
        <a:p>
          <a:endParaRPr lang="ru-RU"/>
        </a:p>
      </dgm:t>
    </dgm:pt>
    <dgm:pt modelId="{479BA747-FC86-40B4-8F84-5776E84D4404}" type="pres">
      <dgm:prSet presAssocID="{81CC94DC-4222-4B0F-9E17-6BCBE44B0C4F}" presName="compChildNode" presStyleCnt="0"/>
      <dgm:spPr/>
    </dgm:pt>
    <dgm:pt modelId="{C7156FFB-74A7-45C6-9700-B87BC59215C2}" type="pres">
      <dgm:prSet presAssocID="{81CC94DC-4222-4B0F-9E17-6BCBE44B0C4F}" presName="theInnerList" presStyleCnt="0"/>
      <dgm:spPr/>
    </dgm:pt>
    <dgm:pt modelId="{9DC18F61-429E-4DFE-B296-D5E7DE097089}" type="pres">
      <dgm:prSet presAssocID="{94662EFC-D16E-4539-84D1-29D64C844642}" presName="childNode" presStyleLbl="node1" presStyleIdx="33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4F214-1A22-4E77-97CD-C4F13FA031EB}" type="pres">
      <dgm:prSet presAssocID="{94662EFC-D16E-4539-84D1-29D64C844642}" presName="aSpace2" presStyleCnt="0"/>
      <dgm:spPr/>
    </dgm:pt>
    <dgm:pt modelId="{726C50B2-6F14-45A5-858D-3285EBA47020}" type="pres">
      <dgm:prSet presAssocID="{5B198B0F-04CB-4C19-8902-B735024F1FDC}" presName="childNode" presStyleLbl="node1" presStyleIdx="34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8154A-39A3-462E-84E0-FC4E84179720}" type="pres">
      <dgm:prSet presAssocID="{5B198B0F-04CB-4C19-8902-B735024F1FDC}" presName="aSpace2" presStyleCnt="0"/>
      <dgm:spPr/>
    </dgm:pt>
    <dgm:pt modelId="{A47725DF-85CB-42EF-94D6-106AC0F07418}" type="pres">
      <dgm:prSet presAssocID="{6CDF86E0-0694-4D47-9758-B088F20342E0}" presName="childNode" presStyleLbl="node1" presStyleIdx="35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BC202-BFC9-45A4-91C2-3384A2F53410}" type="pres">
      <dgm:prSet presAssocID="{6CDF86E0-0694-4D47-9758-B088F20342E0}" presName="aSpace2" presStyleCnt="0"/>
      <dgm:spPr/>
    </dgm:pt>
    <dgm:pt modelId="{D35AF37D-3379-4ED1-92B4-CF406493D505}" type="pres">
      <dgm:prSet presAssocID="{EEC7336D-42C5-4A0F-9FB9-A92D560810C2}" presName="childNode" presStyleLbl="node1" presStyleIdx="36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F9AC8-B7ED-4FAC-BBCC-1FCE3E5FC120}" type="pres">
      <dgm:prSet presAssocID="{EEC7336D-42C5-4A0F-9FB9-A92D560810C2}" presName="aSpace2" presStyleCnt="0"/>
      <dgm:spPr/>
    </dgm:pt>
    <dgm:pt modelId="{2C8B37D4-A4FF-4769-BAAE-3AEC2A7165A5}" type="pres">
      <dgm:prSet presAssocID="{6C8E72B8-F916-4BD3-AEAD-1F6C2CF8C5D7}" presName="childNode" presStyleLbl="node1" presStyleIdx="37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6ECA6-8CD2-4A87-A898-7E967141862E}" type="pres">
      <dgm:prSet presAssocID="{6C8E72B8-F916-4BD3-AEAD-1F6C2CF8C5D7}" presName="aSpace2" presStyleCnt="0"/>
      <dgm:spPr/>
    </dgm:pt>
    <dgm:pt modelId="{81F64F5E-CDEF-47F8-A070-AAC8C8A4B0D8}" type="pres">
      <dgm:prSet presAssocID="{659142F0-5D4F-4D48-ACF6-CA4D483ECFF1}" presName="childNode" presStyleLbl="node1" presStyleIdx="38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A3CB8-16A6-460A-AAF2-70ED8FC08346}" type="pres">
      <dgm:prSet presAssocID="{659142F0-5D4F-4D48-ACF6-CA4D483ECFF1}" presName="aSpace2" presStyleCnt="0"/>
      <dgm:spPr/>
    </dgm:pt>
    <dgm:pt modelId="{CB0D8EAC-D6A8-4B03-AE61-C4485856D019}" type="pres">
      <dgm:prSet presAssocID="{BB8C97EB-0AF8-4FE5-922A-88C5348CCB1B}" presName="childNode" presStyleLbl="node1" presStyleIdx="39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D1C6C-B8DB-42B2-A86A-8EFA1801B4A3}" type="pres">
      <dgm:prSet presAssocID="{BB8C97EB-0AF8-4FE5-922A-88C5348CCB1B}" presName="aSpace2" presStyleCnt="0"/>
      <dgm:spPr/>
    </dgm:pt>
    <dgm:pt modelId="{AF43B7BC-E426-4BF3-8ACB-D7C443F0CB30}" type="pres">
      <dgm:prSet presAssocID="{607A1E43-04B7-4237-89BA-65EB8BCDD62E}" presName="childNode" presStyleLbl="node1" presStyleIdx="40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B4F50-2725-4066-AEE6-32ED11ED3B5F}" type="pres">
      <dgm:prSet presAssocID="{607A1E43-04B7-4237-89BA-65EB8BCDD62E}" presName="aSpace2" presStyleCnt="0"/>
      <dgm:spPr/>
    </dgm:pt>
    <dgm:pt modelId="{72995BDA-E7F4-4260-B8CB-C2B789B116F6}" type="pres">
      <dgm:prSet presAssocID="{223065F6-41E5-407F-B26B-0743C6901894}" presName="childNode" presStyleLbl="node1" presStyleIdx="41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28803-E951-4514-9297-71A5827CDE92}" type="pres">
      <dgm:prSet presAssocID="{223065F6-41E5-407F-B26B-0743C6901894}" presName="aSpace2" presStyleCnt="0"/>
      <dgm:spPr/>
    </dgm:pt>
    <dgm:pt modelId="{73522F0F-D210-4C5C-A7D8-6DDFC5A831AF}" type="pres">
      <dgm:prSet presAssocID="{8506C2BE-EA10-45AD-88CA-725C2E97AE62}" presName="childNode" presStyleLbl="node1" presStyleIdx="42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84624-49C3-4084-A9C2-979FF5ED573A}" type="pres">
      <dgm:prSet presAssocID="{8506C2BE-EA10-45AD-88CA-725C2E97AE62}" presName="aSpace2" presStyleCnt="0"/>
      <dgm:spPr/>
    </dgm:pt>
    <dgm:pt modelId="{2F0F03DD-87EB-42C3-8969-D4C3B0DF03BA}" type="pres">
      <dgm:prSet presAssocID="{86361C17-2A46-47B3-AD45-756D29CF343E}" presName="childNode" presStyleLbl="node1" presStyleIdx="43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BA0FB-39DE-45EA-BFF6-7C9DFE987E9E}" type="pres">
      <dgm:prSet presAssocID="{81CC94DC-4222-4B0F-9E17-6BCBE44B0C4F}" presName="aSpace" presStyleCnt="0"/>
      <dgm:spPr/>
    </dgm:pt>
    <dgm:pt modelId="{FBA62660-2CA9-4D6B-9472-16303E165D79}" type="pres">
      <dgm:prSet presAssocID="{24942B89-8FD2-483D-B5E2-B3A572B7C6B9}" presName="compNode" presStyleCnt="0"/>
      <dgm:spPr/>
    </dgm:pt>
    <dgm:pt modelId="{649A917D-5958-492C-B348-A0E68A908F12}" type="pres">
      <dgm:prSet presAssocID="{24942B89-8FD2-483D-B5E2-B3A572B7C6B9}" presName="aNode" presStyleLbl="bgShp" presStyleIdx="4" presStyleCnt="6"/>
      <dgm:spPr/>
      <dgm:t>
        <a:bodyPr/>
        <a:lstStyle/>
        <a:p>
          <a:endParaRPr lang="ru-RU"/>
        </a:p>
      </dgm:t>
    </dgm:pt>
    <dgm:pt modelId="{5C693122-FED6-43C2-9226-AC4972FD644B}" type="pres">
      <dgm:prSet presAssocID="{24942B89-8FD2-483D-B5E2-B3A572B7C6B9}" presName="textNode" presStyleLbl="bgShp" presStyleIdx="4" presStyleCnt="6"/>
      <dgm:spPr/>
      <dgm:t>
        <a:bodyPr/>
        <a:lstStyle/>
        <a:p>
          <a:endParaRPr lang="ru-RU"/>
        </a:p>
      </dgm:t>
    </dgm:pt>
    <dgm:pt modelId="{2A1B5129-8772-44C9-AB90-9ED9B75DE894}" type="pres">
      <dgm:prSet presAssocID="{24942B89-8FD2-483D-B5E2-B3A572B7C6B9}" presName="compChildNode" presStyleCnt="0"/>
      <dgm:spPr/>
    </dgm:pt>
    <dgm:pt modelId="{644E574D-75FA-4199-842B-A463312ADA9D}" type="pres">
      <dgm:prSet presAssocID="{24942B89-8FD2-483D-B5E2-B3A572B7C6B9}" presName="theInnerList" presStyleCnt="0"/>
      <dgm:spPr/>
    </dgm:pt>
    <dgm:pt modelId="{AEFDAD94-D5F3-4DDA-914D-6D7CDCD28053}" type="pres">
      <dgm:prSet presAssocID="{13BAB25C-85E2-4A70-AF1D-47B5400E94DF}" presName="childNode" presStyleLbl="node1" presStyleIdx="44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5C1E6-FCA1-4A29-8224-1D01271173D5}" type="pres">
      <dgm:prSet presAssocID="{13BAB25C-85E2-4A70-AF1D-47B5400E94DF}" presName="aSpace2" presStyleCnt="0"/>
      <dgm:spPr/>
    </dgm:pt>
    <dgm:pt modelId="{A28AC18C-1094-489E-A58A-A4A45E8B16DB}" type="pres">
      <dgm:prSet presAssocID="{009329D0-AAC8-4FC2-AFE0-858CE52C1FB2}" presName="childNode" presStyleLbl="node1" presStyleIdx="45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9828F-B9D9-468F-A40A-8845A46A2F55}" type="pres">
      <dgm:prSet presAssocID="{009329D0-AAC8-4FC2-AFE0-858CE52C1FB2}" presName="aSpace2" presStyleCnt="0"/>
      <dgm:spPr/>
    </dgm:pt>
    <dgm:pt modelId="{D10977FC-6742-4682-9FC7-B275A4B7B402}" type="pres">
      <dgm:prSet presAssocID="{9B952783-75B3-4466-82E2-8A794BF494EA}" presName="childNode" presStyleLbl="node1" presStyleIdx="46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D0F5D-9694-4139-84E6-533CB8B3623B}" type="pres">
      <dgm:prSet presAssocID="{9B952783-75B3-4466-82E2-8A794BF494EA}" presName="aSpace2" presStyleCnt="0"/>
      <dgm:spPr/>
    </dgm:pt>
    <dgm:pt modelId="{A6635AF6-4FBE-4FA5-B5D6-FE1C8CE77E73}" type="pres">
      <dgm:prSet presAssocID="{EA29CA85-1629-4889-8E1D-9798CEE2A17F}" presName="childNode" presStyleLbl="node1" presStyleIdx="47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77585-FCE0-4C3B-B35B-1B193A42FA8F}" type="pres">
      <dgm:prSet presAssocID="{EA29CA85-1629-4889-8E1D-9798CEE2A17F}" presName="aSpace2" presStyleCnt="0"/>
      <dgm:spPr/>
    </dgm:pt>
    <dgm:pt modelId="{5BCEBE54-CC48-4BA3-BF39-1A0902A7C73B}" type="pres">
      <dgm:prSet presAssocID="{5BECE6A6-DA7C-44FF-9851-E603A97264C6}" presName="childNode" presStyleLbl="node1" presStyleIdx="48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DBF57-2B98-4471-AC53-07888BA3DEF3}" type="pres">
      <dgm:prSet presAssocID="{5BECE6A6-DA7C-44FF-9851-E603A97264C6}" presName="aSpace2" presStyleCnt="0"/>
      <dgm:spPr/>
    </dgm:pt>
    <dgm:pt modelId="{1D4EE0DA-2979-4BB4-900F-AE60BC560493}" type="pres">
      <dgm:prSet presAssocID="{91E510ED-349D-4642-A9F9-8EF814E4B2DB}" presName="childNode" presStyleLbl="node1" presStyleIdx="49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1774F-20C5-4746-82EE-8DA6ABD20561}" type="pres">
      <dgm:prSet presAssocID="{91E510ED-349D-4642-A9F9-8EF814E4B2DB}" presName="aSpace2" presStyleCnt="0"/>
      <dgm:spPr/>
    </dgm:pt>
    <dgm:pt modelId="{A7470453-EE94-4890-A1BC-85760B0545DC}" type="pres">
      <dgm:prSet presAssocID="{46974C85-D8A3-454A-B20D-879D2EC35A8B}" presName="childNode" presStyleLbl="node1" presStyleIdx="50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70717-0D20-4C86-9F70-EFFA8F84D56F}" type="pres">
      <dgm:prSet presAssocID="{46974C85-D8A3-454A-B20D-879D2EC35A8B}" presName="aSpace2" presStyleCnt="0"/>
      <dgm:spPr/>
    </dgm:pt>
    <dgm:pt modelId="{A2BE643D-6A68-4F1F-8BCC-A97CF8CF651D}" type="pres">
      <dgm:prSet presAssocID="{AC818023-FD17-4502-A1BD-250D994EB3EF}" presName="childNode" presStyleLbl="node1" presStyleIdx="51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EB431-4984-4F84-B5B7-57D526B9EE03}" type="pres">
      <dgm:prSet presAssocID="{AC818023-FD17-4502-A1BD-250D994EB3EF}" presName="aSpace2" presStyleCnt="0"/>
      <dgm:spPr/>
    </dgm:pt>
    <dgm:pt modelId="{E9692903-DB8D-4408-9D20-CFFF27E0C5D8}" type="pres">
      <dgm:prSet presAssocID="{D09DA178-9E01-4422-BA20-F0413E985024}" presName="childNode" presStyleLbl="node1" presStyleIdx="52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5923F-54A5-4EAD-BBDA-EC123E9747AF}" type="pres">
      <dgm:prSet presAssocID="{D09DA178-9E01-4422-BA20-F0413E985024}" presName="aSpace2" presStyleCnt="0"/>
      <dgm:spPr/>
    </dgm:pt>
    <dgm:pt modelId="{5E663768-BED7-4E0E-AD73-238887E191E2}" type="pres">
      <dgm:prSet presAssocID="{A2EC9F87-134F-42D6-8764-48E49329A7C8}" presName="childNode" presStyleLbl="node1" presStyleIdx="53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05861-940D-4B00-82E9-9DB4E0E2460C}" type="pres">
      <dgm:prSet presAssocID="{A2EC9F87-134F-42D6-8764-48E49329A7C8}" presName="aSpace2" presStyleCnt="0"/>
      <dgm:spPr/>
    </dgm:pt>
    <dgm:pt modelId="{64114CBD-1252-445E-A24F-E3CD8DD1A169}" type="pres">
      <dgm:prSet presAssocID="{57B2BA5B-09D6-4743-ADC1-2E490F62AEFF}" presName="childNode" presStyleLbl="node1" presStyleIdx="54" presStyleCnt="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00C45-C64F-4227-AABC-09E8560791B9}" type="pres">
      <dgm:prSet presAssocID="{24942B89-8FD2-483D-B5E2-B3A572B7C6B9}" presName="aSpace" presStyleCnt="0"/>
      <dgm:spPr/>
    </dgm:pt>
    <dgm:pt modelId="{C818122E-06E8-49C2-9B61-6C75A96F3845}" type="pres">
      <dgm:prSet presAssocID="{A7AA8504-5098-450F-B4A9-6168CD07128C}" presName="compNode" presStyleCnt="0"/>
      <dgm:spPr/>
    </dgm:pt>
    <dgm:pt modelId="{2600A003-890D-48A3-A82F-57590EE18B51}" type="pres">
      <dgm:prSet presAssocID="{A7AA8504-5098-450F-B4A9-6168CD07128C}" presName="aNode" presStyleLbl="bgShp" presStyleIdx="5" presStyleCnt="6" custScaleX="61488"/>
      <dgm:spPr/>
      <dgm:t>
        <a:bodyPr/>
        <a:lstStyle/>
        <a:p>
          <a:endParaRPr lang="ru-RU"/>
        </a:p>
      </dgm:t>
    </dgm:pt>
    <dgm:pt modelId="{5AEF7783-5661-498D-B3BE-0577B01A851A}" type="pres">
      <dgm:prSet presAssocID="{A7AA8504-5098-450F-B4A9-6168CD07128C}" presName="textNode" presStyleLbl="bgShp" presStyleIdx="5" presStyleCnt="6"/>
      <dgm:spPr/>
      <dgm:t>
        <a:bodyPr/>
        <a:lstStyle/>
        <a:p>
          <a:endParaRPr lang="ru-RU"/>
        </a:p>
      </dgm:t>
    </dgm:pt>
    <dgm:pt modelId="{86DFB0BB-B374-42DA-9ECD-B5427EFED38A}" type="pres">
      <dgm:prSet presAssocID="{A7AA8504-5098-450F-B4A9-6168CD07128C}" presName="compChildNode" presStyleCnt="0"/>
      <dgm:spPr/>
    </dgm:pt>
    <dgm:pt modelId="{B6CA23B4-49C8-4BC0-9A43-40D5111D8B9C}" type="pres">
      <dgm:prSet presAssocID="{A7AA8504-5098-450F-B4A9-6168CD07128C}" presName="theInnerList" presStyleCnt="0"/>
      <dgm:spPr/>
    </dgm:pt>
    <dgm:pt modelId="{6BA7FD87-F894-43F6-B86F-2C00725861E1}" type="pres">
      <dgm:prSet presAssocID="{A3AA9BED-4367-4532-9B19-893B37BA32E9}" presName="childNode" presStyleLbl="node1" presStyleIdx="55" presStyleCnt="66" custScaleX="66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AEF4C-795F-45C5-B811-981C8617EB76}" type="pres">
      <dgm:prSet presAssocID="{A3AA9BED-4367-4532-9B19-893B37BA32E9}" presName="aSpace2" presStyleCnt="0"/>
      <dgm:spPr/>
    </dgm:pt>
    <dgm:pt modelId="{C0FC2446-BFDA-4E11-BC37-462D7B3934E6}" type="pres">
      <dgm:prSet presAssocID="{BBBCA4BC-9E02-4F78-9916-F80619FD0071}" presName="childNode" presStyleLbl="node1" presStyleIdx="56" presStyleCnt="66" custScaleX="66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B8665-7C8A-4D48-9AB3-DF9088918A8D}" type="pres">
      <dgm:prSet presAssocID="{BBBCA4BC-9E02-4F78-9916-F80619FD0071}" presName="aSpace2" presStyleCnt="0"/>
      <dgm:spPr/>
    </dgm:pt>
    <dgm:pt modelId="{396E4DCA-93E7-488E-B004-1583CBE62FC0}" type="pres">
      <dgm:prSet presAssocID="{BEE4EBD5-1C9B-4E48-AAE1-AF7CD5B2FFA2}" presName="childNode" presStyleLbl="node1" presStyleIdx="57" presStyleCnt="66" custScaleX="66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77EE4-FA98-492F-8114-5650C17DA843}" type="pres">
      <dgm:prSet presAssocID="{BEE4EBD5-1C9B-4E48-AAE1-AF7CD5B2FFA2}" presName="aSpace2" presStyleCnt="0"/>
      <dgm:spPr/>
    </dgm:pt>
    <dgm:pt modelId="{A48FCDB1-68C1-46C8-A55B-5530001A9D6D}" type="pres">
      <dgm:prSet presAssocID="{A251C2A0-9DE7-4FF6-8654-E2D07F22AD50}" presName="childNode" presStyleLbl="node1" presStyleIdx="58" presStyleCnt="66" custScaleX="66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502CE-D9C6-40EB-AC70-E4D25FD858CD}" type="pres">
      <dgm:prSet presAssocID="{A251C2A0-9DE7-4FF6-8654-E2D07F22AD50}" presName="aSpace2" presStyleCnt="0"/>
      <dgm:spPr/>
    </dgm:pt>
    <dgm:pt modelId="{0D01A7B3-8BB2-417B-AF83-9DC905A958B8}" type="pres">
      <dgm:prSet presAssocID="{7B8AE545-5235-4BDF-94EB-6D288B7786BA}" presName="childNode" presStyleLbl="node1" presStyleIdx="59" presStyleCnt="66" custScaleX="66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B2710-FB20-4C4F-ACC7-ADD79F2790F6}" type="pres">
      <dgm:prSet presAssocID="{7B8AE545-5235-4BDF-94EB-6D288B7786BA}" presName="aSpace2" presStyleCnt="0"/>
      <dgm:spPr/>
    </dgm:pt>
    <dgm:pt modelId="{084C4741-91C1-4CF0-B4B1-5AC40D4E5042}" type="pres">
      <dgm:prSet presAssocID="{332A345F-47AC-405C-84AC-A465B532FC96}" presName="childNode" presStyleLbl="node1" presStyleIdx="60" presStyleCnt="66" custScaleX="66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9F8B4-0A68-4AD5-881A-9A076428E901}" type="pres">
      <dgm:prSet presAssocID="{332A345F-47AC-405C-84AC-A465B532FC96}" presName="aSpace2" presStyleCnt="0"/>
      <dgm:spPr/>
    </dgm:pt>
    <dgm:pt modelId="{ABC984F8-9761-4BA6-917A-DF086CD086AF}" type="pres">
      <dgm:prSet presAssocID="{10E21CA8-A3FD-4EE4-B1B6-8C1B1950A5EE}" presName="childNode" presStyleLbl="node1" presStyleIdx="61" presStyleCnt="66" custScaleX="66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FE314-631D-4B49-AF80-43EE02F5923B}" type="pres">
      <dgm:prSet presAssocID="{10E21CA8-A3FD-4EE4-B1B6-8C1B1950A5EE}" presName="aSpace2" presStyleCnt="0"/>
      <dgm:spPr/>
    </dgm:pt>
    <dgm:pt modelId="{89094DC1-4BBA-4F47-ACDE-538D60DA6CB4}" type="pres">
      <dgm:prSet presAssocID="{817B2548-1BAB-4E99-85F4-1C6972F8F12C}" presName="childNode" presStyleLbl="node1" presStyleIdx="62" presStyleCnt="66" custScaleX="66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A8161-68EA-4473-915A-ACB9C8F96886}" type="pres">
      <dgm:prSet presAssocID="{817B2548-1BAB-4E99-85F4-1C6972F8F12C}" presName="aSpace2" presStyleCnt="0"/>
      <dgm:spPr/>
    </dgm:pt>
    <dgm:pt modelId="{BB5F8989-6CB5-400F-BDAB-45004D2EA689}" type="pres">
      <dgm:prSet presAssocID="{361254CA-8A97-48B5-ABB8-F1294EEECCEE}" presName="childNode" presStyleLbl="node1" presStyleIdx="63" presStyleCnt="66" custScaleX="66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86902-E5AE-484A-9DFE-39CA2A1D977D}" type="pres">
      <dgm:prSet presAssocID="{361254CA-8A97-48B5-ABB8-F1294EEECCEE}" presName="aSpace2" presStyleCnt="0"/>
      <dgm:spPr/>
    </dgm:pt>
    <dgm:pt modelId="{7B33FA3E-C175-44AB-B22B-43CF0B6D6DE5}" type="pres">
      <dgm:prSet presAssocID="{A99A2586-B5DA-4214-A42C-CA5586A35265}" presName="childNode" presStyleLbl="node1" presStyleIdx="64" presStyleCnt="66" custScaleX="66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6EEA9-BB05-4645-98C3-AD01C354F789}" type="pres">
      <dgm:prSet presAssocID="{A99A2586-B5DA-4214-A42C-CA5586A35265}" presName="aSpace2" presStyleCnt="0"/>
      <dgm:spPr/>
    </dgm:pt>
    <dgm:pt modelId="{70CF47B7-7AB5-429B-AC00-76A90975A164}" type="pres">
      <dgm:prSet presAssocID="{A0984059-48FD-42A4-9574-F5478D883B6B}" presName="childNode" presStyleLbl="node1" presStyleIdx="65" presStyleCnt="66" custScaleX="66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64029-FE98-451D-8B4A-B3A8EA3B84A4}" type="presOf" srcId="{9B840084-F30A-4D4E-8539-F71AFEC66D34}" destId="{8BA22E3D-4781-41BD-A55B-F97F17A9E2E2}" srcOrd="0" destOrd="0" presId="urn:microsoft.com/office/officeart/2005/8/layout/lProcess2"/>
    <dgm:cxn modelId="{C7999BE8-D04C-40FE-8963-D8C9ACFD8D9F}" type="presOf" srcId="{CBBC756F-34DA-484F-9B89-368D6F77C2FC}" destId="{EA9216A9-B01F-493C-B4F4-5501854DC3FE}" srcOrd="0" destOrd="0" presId="urn:microsoft.com/office/officeart/2005/8/layout/lProcess2"/>
    <dgm:cxn modelId="{D6CA810D-BA24-4FA2-94F1-9C0544794D7B}" type="presOf" srcId="{91E510ED-349D-4642-A9F9-8EF814E4B2DB}" destId="{1D4EE0DA-2979-4BB4-900F-AE60BC560493}" srcOrd="0" destOrd="0" presId="urn:microsoft.com/office/officeart/2005/8/layout/lProcess2"/>
    <dgm:cxn modelId="{D442E778-0A0E-4D56-A977-650AF6819115}" type="presOf" srcId="{A251C2A0-9DE7-4FF6-8654-E2D07F22AD50}" destId="{A48FCDB1-68C1-46C8-A55B-5530001A9D6D}" srcOrd="0" destOrd="0" presId="urn:microsoft.com/office/officeart/2005/8/layout/lProcess2"/>
    <dgm:cxn modelId="{03BE269E-05FA-42FB-8D18-A3B695A425D4}" type="presOf" srcId="{7B8AE545-5235-4BDF-94EB-6D288B7786BA}" destId="{0D01A7B3-8BB2-417B-AF83-9DC905A958B8}" srcOrd="0" destOrd="0" presId="urn:microsoft.com/office/officeart/2005/8/layout/lProcess2"/>
    <dgm:cxn modelId="{36A3E480-D397-49CC-A547-2426BFC8F2A7}" type="presOf" srcId="{361254CA-8A97-48B5-ABB8-F1294EEECCEE}" destId="{BB5F8989-6CB5-400F-BDAB-45004D2EA689}" srcOrd="0" destOrd="0" presId="urn:microsoft.com/office/officeart/2005/8/layout/lProcess2"/>
    <dgm:cxn modelId="{B0375C16-3AA6-48F6-BDB3-A78B4EECF9DC}" srcId="{F7AF812F-94DC-4AA9-B9D3-3F7BFE8AF75C}" destId="{F57064C9-DCD8-44B2-8235-ED280AB93477}" srcOrd="5" destOrd="0" parTransId="{2DF06E20-04F3-4061-B3CF-2BB56FEEBCB5}" sibTransId="{73DEB17B-ABB4-4F4B-A2C0-6D12A164D4D7}"/>
    <dgm:cxn modelId="{23ED4209-3A8A-490A-BB0D-51E3CA7B74DD}" srcId="{81CC94DC-4222-4B0F-9E17-6BCBE44B0C4F}" destId="{223065F6-41E5-407F-B26B-0743C6901894}" srcOrd="8" destOrd="0" parTransId="{C3AA2236-48B6-4781-96E1-10A59C82786B}" sibTransId="{086178B9-69E6-4177-8093-2658AA3EA1F0}"/>
    <dgm:cxn modelId="{884F0DA2-3196-45F9-90A2-B6FC57370754}" srcId="{24942B89-8FD2-483D-B5E2-B3A572B7C6B9}" destId="{13BAB25C-85E2-4A70-AF1D-47B5400E94DF}" srcOrd="0" destOrd="0" parTransId="{A70C2759-1904-4C32-A4A8-F4E29124927B}" sibTransId="{CD771CCA-A3F4-46B7-B719-BB2CC8284F7D}"/>
    <dgm:cxn modelId="{760D8A63-C9B3-45E1-ACA8-9FC42168847B}" type="presOf" srcId="{BBBCA4BC-9E02-4F78-9916-F80619FD0071}" destId="{C0FC2446-BFDA-4E11-BC37-462D7B3934E6}" srcOrd="0" destOrd="0" presId="urn:microsoft.com/office/officeart/2005/8/layout/lProcess2"/>
    <dgm:cxn modelId="{4A2B43D8-38A0-467D-9F45-BB98F10F42A7}" type="presOf" srcId="{A7AA8504-5098-450F-B4A9-6168CD07128C}" destId="{2600A003-890D-48A3-A82F-57590EE18B51}" srcOrd="0" destOrd="0" presId="urn:microsoft.com/office/officeart/2005/8/layout/lProcess2"/>
    <dgm:cxn modelId="{9EC2CBE8-A53D-4949-B0D9-063D873D4755}" type="presOf" srcId="{3BA221EB-D557-4D02-BBCB-1439E1FC80EB}" destId="{B7D2060B-0A22-4694-A95E-591EBF227ED6}" srcOrd="0" destOrd="0" presId="urn:microsoft.com/office/officeart/2005/8/layout/lProcess2"/>
    <dgm:cxn modelId="{10B2CF82-2234-4536-9B68-F0ACEA9A096A}" srcId="{A7AA8504-5098-450F-B4A9-6168CD07128C}" destId="{A251C2A0-9DE7-4FF6-8654-E2D07F22AD50}" srcOrd="3" destOrd="0" parTransId="{ECDC5BC5-CE8D-4BE2-97D6-11382E1B79FB}" sibTransId="{C388DF8E-78A0-4A66-8623-037E5796BDDE}"/>
    <dgm:cxn modelId="{2878B38E-6602-479B-A80F-C7A74C0FAB21}" srcId="{D6BBA114-B196-4819-B225-EB278F614ECB}" destId="{DEE6FB2A-A802-4BE3-B50A-E5ADF9219D89}" srcOrd="2" destOrd="0" parTransId="{685B2386-1DC0-43DF-A6FA-4F258BE303D2}" sibTransId="{9F1434BD-04B6-4B53-BE19-D56A841F6B5B}"/>
    <dgm:cxn modelId="{F4962A2D-E85D-4AEF-9322-39675712E174}" srcId="{81CC94DC-4222-4B0F-9E17-6BCBE44B0C4F}" destId="{EEC7336D-42C5-4A0F-9FB9-A92D560810C2}" srcOrd="3" destOrd="0" parTransId="{691A47F8-2680-4219-9722-E14E2E4A5DAE}" sibTransId="{DBA2EDAC-EC66-483C-AD84-72A06F9512D3}"/>
    <dgm:cxn modelId="{AF2CDEA4-0D0A-4E4F-8473-7F4D23D13A61}" srcId="{A7AA8504-5098-450F-B4A9-6168CD07128C}" destId="{817B2548-1BAB-4E99-85F4-1C6972F8F12C}" srcOrd="7" destOrd="0" parTransId="{9AA0E5C8-229B-4511-98D4-04B4444B6EDC}" sibTransId="{8B2FB3BD-7E41-4FB3-AD22-242123B6152F}"/>
    <dgm:cxn modelId="{FF459080-5BD5-44C4-AF70-01A8056D121E}" srcId="{F7AF812F-94DC-4AA9-B9D3-3F7BFE8AF75C}" destId="{2225C1E1-C969-4BD7-A42F-228A19B126A3}" srcOrd="2" destOrd="0" parTransId="{5304DF47-FCCD-4401-852C-E16BAB973335}" sibTransId="{C5353CE2-D390-40E0-A28D-4A2D48067619}"/>
    <dgm:cxn modelId="{AB54A6AA-65C1-45A7-BAA8-15D1D0EDD4FA}" type="presOf" srcId="{10E21CA8-A3FD-4EE4-B1B6-8C1B1950A5EE}" destId="{ABC984F8-9761-4BA6-917A-DF086CD086AF}" srcOrd="0" destOrd="0" presId="urn:microsoft.com/office/officeart/2005/8/layout/lProcess2"/>
    <dgm:cxn modelId="{0FF805B3-2B4E-4558-85EE-87B54CF69A39}" type="presOf" srcId="{24942B89-8FD2-483D-B5E2-B3A572B7C6B9}" destId="{649A917D-5958-492C-B348-A0E68A908F12}" srcOrd="0" destOrd="0" presId="urn:microsoft.com/office/officeart/2005/8/layout/lProcess2"/>
    <dgm:cxn modelId="{F941F785-10B4-4D53-AEF7-831357AC6841}" srcId="{71CE239F-A4C7-460C-B034-D820011EABE3}" destId="{81CC94DC-4222-4B0F-9E17-6BCBE44B0C4F}" srcOrd="3" destOrd="0" parTransId="{6C9A34F5-212B-4A14-8ECB-64225AA9EF85}" sibTransId="{5353E85F-8D3B-427F-A96B-3D09C2AB4A8E}"/>
    <dgm:cxn modelId="{A1D3A6CE-CD14-4601-8540-59E622F719F2}" srcId="{9B840084-F30A-4D4E-8539-F71AFEC66D34}" destId="{70D10756-52FC-4AD6-8686-4DF58B364DBB}" srcOrd="1" destOrd="0" parTransId="{802A0CE8-DCDC-4DD8-8008-BC89B7FE570A}" sibTransId="{785250AA-1D21-4C5D-ADFF-8CAE3546217D}"/>
    <dgm:cxn modelId="{EF0B457A-F66D-4F45-9FB9-08BD8C33BB3B}" srcId="{F7AF812F-94DC-4AA9-B9D3-3F7BFE8AF75C}" destId="{5DF7060A-A36C-4BAC-BA4A-6207CF0E6886}" srcOrd="4" destOrd="0" parTransId="{0C3FB701-53F6-4DBB-99D7-DD2611BBA07E}" sibTransId="{8E919E49-7844-4D7E-BF00-DC4AA639428F}"/>
    <dgm:cxn modelId="{32ECE35D-D646-489E-960E-28EEF6F1F104}" srcId="{9B840084-F30A-4D4E-8539-F71AFEC66D34}" destId="{5C6835A0-2280-4613-BB29-AABD198020A2}" srcOrd="2" destOrd="0" parTransId="{99E239CD-CAAB-4FD1-8EB3-11799AFB4030}" sibTransId="{50F5B9A2-9B0C-42D0-890E-32CAA6EAC97A}"/>
    <dgm:cxn modelId="{E93FB43E-58A7-45DF-847C-80CEC86DCA87}" type="presOf" srcId="{A3AA9BED-4367-4532-9B19-893B37BA32E9}" destId="{6BA7FD87-F894-43F6-B86F-2C00725861E1}" srcOrd="0" destOrd="0" presId="urn:microsoft.com/office/officeart/2005/8/layout/lProcess2"/>
    <dgm:cxn modelId="{49F994FA-8798-469E-8F23-D5F2E022D601}" srcId="{A7AA8504-5098-450F-B4A9-6168CD07128C}" destId="{332A345F-47AC-405C-84AC-A465B532FC96}" srcOrd="5" destOrd="0" parTransId="{1127D49F-3DA4-49C3-A4CB-173BB252F128}" sibTransId="{5B8AF17C-9BEA-4E9E-8C86-A57DBA6356A5}"/>
    <dgm:cxn modelId="{D70C8A00-A499-44AC-89BE-0BDB5C928F01}" type="presOf" srcId="{009329D0-AAC8-4FC2-AFE0-858CE52C1FB2}" destId="{A28AC18C-1094-489E-A58A-A4A45E8B16DB}" srcOrd="0" destOrd="0" presId="urn:microsoft.com/office/officeart/2005/8/layout/lProcess2"/>
    <dgm:cxn modelId="{FA8635C8-1213-497D-BB04-D04B54137246}" type="presOf" srcId="{2225C1E1-C969-4BD7-A42F-228A19B126A3}" destId="{1CA632F2-5E47-4EE3-9840-A727BC59D82C}" srcOrd="0" destOrd="0" presId="urn:microsoft.com/office/officeart/2005/8/layout/lProcess2"/>
    <dgm:cxn modelId="{84510D94-5E20-41EA-95F5-920D842ED4BF}" type="presOf" srcId="{A99A2586-B5DA-4214-A42C-CA5586A35265}" destId="{7B33FA3E-C175-44AB-B22B-43CF0B6D6DE5}" srcOrd="0" destOrd="0" presId="urn:microsoft.com/office/officeart/2005/8/layout/lProcess2"/>
    <dgm:cxn modelId="{26C4AA9D-FEC8-46AA-A892-4BC6A7275990}" srcId="{F7AF812F-94DC-4AA9-B9D3-3F7BFE8AF75C}" destId="{26B4B430-37A0-4D7D-8EAA-4737789F784A}" srcOrd="10" destOrd="0" parTransId="{2C3D6C79-62AB-4C9B-B9AB-3B5AE1EBD502}" sibTransId="{B6563CE8-49C5-4151-9A73-FA3AB9BD07E5}"/>
    <dgm:cxn modelId="{0E23D59D-FA8D-45DF-8A7F-4BBA5DD43DA1}" type="presOf" srcId="{A2EC9F87-134F-42D6-8764-48E49329A7C8}" destId="{5E663768-BED7-4E0E-AD73-238887E191E2}" srcOrd="0" destOrd="0" presId="urn:microsoft.com/office/officeart/2005/8/layout/lProcess2"/>
    <dgm:cxn modelId="{920E9CA2-F1C1-4130-96ED-FDB870A7AA59}" type="presOf" srcId="{9D9190BF-B308-4C9E-A666-A5793B0D0278}" destId="{0B6B808C-8763-47AD-8DB7-DEABFA196549}" srcOrd="0" destOrd="0" presId="urn:microsoft.com/office/officeart/2005/8/layout/lProcess2"/>
    <dgm:cxn modelId="{2A616F63-A978-4D9A-8937-51E06BE53AF1}" type="presOf" srcId="{F7AF812F-94DC-4AA9-B9D3-3F7BFE8AF75C}" destId="{9ECF6532-5383-41E1-AABD-98C388C025E0}" srcOrd="1" destOrd="0" presId="urn:microsoft.com/office/officeart/2005/8/layout/lProcess2"/>
    <dgm:cxn modelId="{B09BE9C2-143E-4DEF-AE8D-56DA94EACEFB}" type="presOf" srcId="{9B840084-F30A-4D4E-8539-F71AFEC66D34}" destId="{EED59FF3-5514-4E63-A7EE-D73C31D8CF9B}" srcOrd="1" destOrd="0" presId="urn:microsoft.com/office/officeart/2005/8/layout/lProcess2"/>
    <dgm:cxn modelId="{BCEDAAFB-E1F4-47CA-8E94-15FA5CA97F71}" srcId="{71CE239F-A4C7-460C-B034-D820011EABE3}" destId="{A7AA8504-5098-450F-B4A9-6168CD07128C}" srcOrd="5" destOrd="0" parTransId="{6BF93577-0B0C-4CF9-A8D3-CE6C0EDC3289}" sibTransId="{365CD6DC-DCEE-4388-A4CC-401676CEB3F9}"/>
    <dgm:cxn modelId="{4318A743-3F93-43A8-96B4-6B11107E9504}" srcId="{24942B89-8FD2-483D-B5E2-B3A572B7C6B9}" destId="{9B952783-75B3-4466-82E2-8A794BF494EA}" srcOrd="2" destOrd="0" parTransId="{02CF0129-C5C7-4288-9AD1-79DB675CB0F3}" sibTransId="{7EE3809C-34A3-4B5F-8E9E-1D8308894924}"/>
    <dgm:cxn modelId="{1C6B727B-0BE6-45C8-A785-4E9C7B7B9786}" type="presOf" srcId="{9B952783-75B3-4466-82E2-8A794BF494EA}" destId="{D10977FC-6742-4682-9FC7-B275A4B7B402}" srcOrd="0" destOrd="0" presId="urn:microsoft.com/office/officeart/2005/8/layout/lProcess2"/>
    <dgm:cxn modelId="{55C5E080-B59A-4F0D-84A3-E24BA39DC886}" type="presOf" srcId="{5C6835A0-2280-4613-BB29-AABD198020A2}" destId="{761564BF-BF34-4808-8A5F-31FE85F95F94}" srcOrd="0" destOrd="0" presId="urn:microsoft.com/office/officeart/2005/8/layout/lProcess2"/>
    <dgm:cxn modelId="{9337D1F0-A4B5-4726-90A3-04CF839C5075}" srcId="{81CC94DC-4222-4B0F-9E17-6BCBE44B0C4F}" destId="{5B198B0F-04CB-4C19-8902-B735024F1FDC}" srcOrd="1" destOrd="0" parTransId="{E3FDA02E-1C4F-4F2B-96B3-8F42AD8C716B}" sibTransId="{26280605-2FE6-4BDD-AF8A-E0454265C68F}"/>
    <dgm:cxn modelId="{EB13082A-D24F-4703-8752-D0836A5F9FF1}" type="presOf" srcId="{989B8FE9-31CF-4482-880A-1323D20F4CF0}" destId="{98342E84-3659-4F11-8965-5C3EAABC4995}" srcOrd="0" destOrd="0" presId="urn:microsoft.com/office/officeart/2005/8/layout/lProcess2"/>
    <dgm:cxn modelId="{53F54EFE-B27D-4F49-9AF5-26A35DFE510F}" srcId="{9B840084-F30A-4D4E-8539-F71AFEC66D34}" destId="{3BA221EB-D557-4D02-BBCB-1439E1FC80EB}" srcOrd="9" destOrd="0" parTransId="{E1A2B2CB-98E9-41B3-89D2-C94C665D6CDF}" sibTransId="{7AE40585-EFEF-4BFA-9251-BBBEA00F4867}"/>
    <dgm:cxn modelId="{0FA39A77-8883-4888-9460-5E833C8AD646}" srcId="{F7AF812F-94DC-4AA9-B9D3-3F7BFE8AF75C}" destId="{5464CF4E-669E-4833-A57A-3A3DFD06DF17}" srcOrd="1" destOrd="0" parTransId="{E42A62D7-C534-45CD-9E79-2287213A8023}" sibTransId="{BA931DDE-331C-461F-B5AC-932B55CC66C6}"/>
    <dgm:cxn modelId="{CD3801B9-7717-440D-868F-5E2515593D68}" srcId="{9B840084-F30A-4D4E-8539-F71AFEC66D34}" destId="{DD1B572D-232B-42F4-8509-AE1B41D6837E}" srcOrd="0" destOrd="0" parTransId="{07333307-5173-4356-84B3-780AE8C6FDED}" sibTransId="{0891A4F4-F784-4F24-89EB-2EE9CD99B1DC}"/>
    <dgm:cxn modelId="{1361B2AC-D3A6-4D68-803A-C658B806D886}" type="presOf" srcId="{EBB2ACFD-6E92-4B66-AF73-6B305DC95EB5}" destId="{D0A72EC2-945A-4F1E-B91D-FA15CD04D368}" srcOrd="0" destOrd="0" presId="urn:microsoft.com/office/officeart/2005/8/layout/lProcess2"/>
    <dgm:cxn modelId="{E820FE96-81B7-4723-A7DF-A2BF1F09029D}" type="presOf" srcId="{13BAB25C-85E2-4A70-AF1D-47B5400E94DF}" destId="{AEFDAD94-D5F3-4DDA-914D-6D7CDCD28053}" srcOrd="0" destOrd="0" presId="urn:microsoft.com/office/officeart/2005/8/layout/lProcess2"/>
    <dgm:cxn modelId="{59DC1E0E-2051-4A00-8A2D-CD356E7B8CB4}" type="presOf" srcId="{57B2BA5B-09D6-4743-ADC1-2E490F62AEFF}" destId="{64114CBD-1252-445E-A24F-E3CD8DD1A169}" srcOrd="0" destOrd="0" presId="urn:microsoft.com/office/officeart/2005/8/layout/lProcess2"/>
    <dgm:cxn modelId="{79F88084-76CF-4FF1-8D7C-757A74F9727C}" type="presOf" srcId="{A0984059-48FD-42A4-9574-F5478D883B6B}" destId="{70CF47B7-7AB5-429B-AC00-76A90975A164}" srcOrd="0" destOrd="0" presId="urn:microsoft.com/office/officeart/2005/8/layout/lProcess2"/>
    <dgm:cxn modelId="{4D45C50A-4D7C-47EC-92FE-5851ADC716BB}" type="presOf" srcId="{46974C85-D8A3-454A-B20D-879D2EC35A8B}" destId="{A7470453-EE94-4890-A1BC-85760B0545DC}" srcOrd="0" destOrd="0" presId="urn:microsoft.com/office/officeart/2005/8/layout/lProcess2"/>
    <dgm:cxn modelId="{B133D8E6-BEB7-4D42-948B-3FB41FADD7D5}" srcId="{D6BBA114-B196-4819-B225-EB278F614ECB}" destId="{AC4E5533-8306-4CE1-9358-83C84B6C04F0}" srcOrd="4" destOrd="0" parTransId="{4F8A3D58-884E-44E1-B251-55365127AB2D}" sibTransId="{75BB2310-8F8E-4BF6-B64F-9008936E5457}"/>
    <dgm:cxn modelId="{3982FDAD-F940-42DC-9435-428127A0F4FA}" srcId="{24942B89-8FD2-483D-B5E2-B3A572B7C6B9}" destId="{46974C85-D8A3-454A-B20D-879D2EC35A8B}" srcOrd="6" destOrd="0" parTransId="{0548A6CC-6F88-4D0C-A034-7C0ABE7010F9}" sibTransId="{66ABB914-58F3-4590-8B07-E1CF187B9771}"/>
    <dgm:cxn modelId="{43C4D060-FC95-42BF-8978-93ECC632519F}" type="presOf" srcId="{554FFF6B-09AF-4C5B-B1DC-FA6806B90A13}" destId="{8421802E-D4D7-4544-94FF-BAE993DC4997}" srcOrd="0" destOrd="0" presId="urn:microsoft.com/office/officeart/2005/8/layout/lProcess2"/>
    <dgm:cxn modelId="{4395C875-49F7-4014-B38B-2873898E9D3C}" srcId="{24942B89-8FD2-483D-B5E2-B3A572B7C6B9}" destId="{57B2BA5B-09D6-4743-ADC1-2E490F62AEFF}" srcOrd="10" destOrd="0" parTransId="{35366EDC-E648-4803-8767-7115F04F02E6}" sibTransId="{7A899AAF-7A35-40BD-B789-7DA39F6627D5}"/>
    <dgm:cxn modelId="{23B8E2FE-846C-47C1-8F59-32F3DE849DAB}" srcId="{A7AA8504-5098-450F-B4A9-6168CD07128C}" destId="{361254CA-8A97-48B5-ABB8-F1294EEECCEE}" srcOrd="8" destOrd="0" parTransId="{EC8868DB-DCB7-42EC-84FE-18DA292B7DEF}" sibTransId="{C9A7B911-D1F6-42EF-8D1A-388D2124E0EE}"/>
    <dgm:cxn modelId="{13F24E17-FC88-4ECA-A662-86193A978C67}" srcId="{24942B89-8FD2-483D-B5E2-B3A572B7C6B9}" destId="{EA29CA85-1629-4889-8E1D-9798CEE2A17F}" srcOrd="3" destOrd="0" parTransId="{3700A2E2-583F-4364-9E5C-2A19EEA59F32}" sibTransId="{7AE4CD9B-F89C-4ADE-8532-F672100DC894}"/>
    <dgm:cxn modelId="{A2EB230D-90FF-4C8C-9386-8C6182C93D22}" type="presOf" srcId="{86361C17-2A46-47B3-AD45-756D29CF343E}" destId="{2F0F03DD-87EB-42C3-8969-D4C3B0DF03BA}" srcOrd="0" destOrd="0" presId="urn:microsoft.com/office/officeart/2005/8/layout/lProcess2"/>
    <dgm:cxn modelId="{E5C45830-1B83-41CF-9086-EF646866FD0C}" type="presOf" srcId="{BB8C97EB-0AF8-4FE5-922A-88C5348CCB1B}" destId="{CB0D8EAC-D6A8-4B03-AE61-C4485856D019}" srcOrd="0" destOrd="0" presId="urn:microsoft.com/office/officeart/2005/8/layout/lProcess2"/>
    <dgm:cxn modelId="{07B34778-6112-4EA2-BD57-1CB17C079C4A}" type="presOf" srcId="{5DF7060A-A36C-4BAC-BA4A-6207CF0E6886}" destId="{6047B6E4-D6FE-43A1-80EC-6129E8341CBE}" srcOrd="0" destOrd="0" presId="urn:microsoft.com/office/officeart/2005/8/layout/lProcess2"/>
    <dgm:cxn modelId="{20E42E63-BD6E-46F6-971E-5C8E109AC6E6}" type="presOf" srcId="{D53B1A1C-BCD1-4CFE-8E92-FC6796248F77}" destId="{D5A2BDD5-B6DD-4579-B6C3-29589B2A6099}" srcOrd="0" destOrd="0" presId="urn:microsoft.com/office/officeart/2005/8/layout/lProcess2"/>
    <dgm:cxn modelId="{377E662C-F3AF-48DF-9A00-B081CA7A7834}" srcId="{9B840084-F30A-4D4E-8539-F71AFEC66D34}" destId="{D0B4D891-C13D-421B-AEDA-D3151CADB680}" srcOrd="8" destOrd="0" parTransId="{FC2E5474-1E22-495F-AB80-3F9BFA0C6EB2}" sibTransId="{E21D08C1-7EAF-4D0D-8CAB-3879F2ABA975}"/>
    <dgm:cxn modelId="{9C2FC0B0-0420-4CAB-BD12-66740E9E63EF}" type="presOf" srcId="{D6BBA114-B196-4819-B225-EB278F614ECB}" destId="{51F2FF6D-52F3-4EA9-B88E-34A519A8C693}" srcOrd="1" destOrd="0" presId="urn:microsoft.com/office/officeart/2005/8/layout/lProcess2"/>
    <dgm:cxn modelId="{C36BDB07-7F3C-46B1-874F-4BB779C2D69F}" srcId="{A7AA8504-5098-450F-B4A9-6168CD07128C}" destId="{7B8AE545-5235-4BDF-94EB-6D288B7786BA}" srcOrd="4" destOrd="0" parTransId="{737FAC39-23AE-4C1A-AF1B-1F84F2AF665D}" sibTransId="{2E643BBB-E185-435B-8B82-218C8078B88C}"/>
    <dgm:cxn modelId="{F71C419F-1E21-4D95-9136-CF240F37471D}" type="presOf" srcId="{26B4B430-37A0-4D7D-8EAA-4737789F784A}" destId="{3C275F54-7A54-43A2-9687-A05938F10022}" srcOrd="0" destOrd="0" presId="urn:microsoft.com/office/officeart/2005/8/layout/lProcess2"/>
    <dgm:cxn modelId="{BE97EB37-94F2-4CB8-BE6A-DDC537890A4F}" type="presOf" srcId="{8506C2BE-EA10-45AD-88CA-725C2E97AE62}" destId="{73522F0F-D210-4C5C-A7D8-6DDFC5A831AF}" srcOrd="0" destOrd="0" presId="urn:microsoft.com/office/officeart/2005/8/layout/lProcess2"/>
    <dgm:cxn modelId="{584AEB4F-6C20-45DD-821C-87765D29F0C2}" type="presOf" srcId="{71CE239F-A4C7-460C-B034-D820011EABE3}" destId="{5869EF79-D5B2-4ED5-97D8-A88A131BD518}" srcOrd="0" destOrd="0" presId="urn:microsoft.com/office/officeart/2005/8/layout/lProcess2"/>
    <dgm:cxn modelId="{ACD335EC-0A2B-4034-ADE1-215B411D07A0}" type="presOf" srcId="{DEE6FB2A-A802-4BE3-B50A-E5ADF9219D89}" destId="{8A59F6E3-30AE-4BF8-808F-D0238C0C696D}" srcOrd="0" destOrd="0" presId="urn:microsoft.com/office/officeart/2005/8/layout/lProcess2"/>
    <dgm:cxn modelId="{BE24E01D-E678-45CD-9415-AF194C569E55}" srcId="{24942B89-8FD2-483D-B5E2-B3A572B7C6B9}" destId="{AC818023-FD17-4502-A1BD-250D994EB3EF}" srcOrd="7" destOrd="0" parTransId="{D2CD3BA4-843E-45BB-AEFF-EAA5DE537F8E}" sibTransId="{B4787D95-67A5-4319-87AA-03F06A7E03A9}"/>
    <dgm:cxn modelId="{241E3EB7-5664-4A55-B38B-9B2BB108ADE5}" type="presOf" srcId="{8F1B48AE-58A6-4744-8CF8-E334E3B67316}" destId="{47FDD9AA-735B-4188-B5A4-7D0D5A31E613}" srcOrd="0" destOrd="0" presId="urn:microsoft.com/office/officeart/2005/8/layout/lProcess2"/>
    <dgm:cxn modelId="{FA09C04B-CA11-42B9-9F73-427145F7B4B9}" srcId="{9B840084-F30A-4D4E-8539-F71AFEC66D34}" destId="{EBB2ACFD-6E92-4B66-AF73-6B305DC95EB5}" srcOrd="4" destOrd="0" parTransId="{8F5B652B-F2E6-456C-B67B-4C4E0E526D34}" sibTransId="{99702454-740B-4A96-87D8-2C20879F5961}"/>
    <dgm:cxn modelId="{01C2892A-1BFF-4674-864D-ADC081E5F159}" type="presOf" srcId="{AAA579EF-045A-4139-87B0-384FCBCB0BFF}" destId="{4165D656-170C-4B2C-98E2-E374096AB79E}" srcOrd="0" destOrd="0" presId="urn:microsoft.com/office/officeart/2005/8/layout/lProcess2"/>
    <dgm:cxn modelId="{E6BF96D5-D036-46F3-8F53-A1704006C41B}" type="presOf" srcId="{BCA72315-05EF-4851-92DD-1DFA7D6AA7BC}" destId="{6143E481-2117-4B8B-9EC0-8852FE7CBA28}" srcOrd="0" destOrd="0" presId="urn:microsoft.com/office/officeart/2005/8/layout/lProcess2"/>
    <dgm:cxn modelId="{9A552FE9-98EB-45BD-BB96-33ABF4409681}" type="presOf" srcId="{6C8E72B8-F916-4BD3-AEAD-1F6C2CF8C5D7}" destId="{2C8B37D4-A4FF-4769-BAAE-3AEC2A7165A5}" srcOrd="0" destOrd="0" presId="urn:microsoft.com/office/officeart/2005/8/layout/lProcess2"/>
    <dgm:cxn modelId="{F95E2D97-B737-49B8-B51D-B576D89C7E61}" type="presOf" srcId="{EA29CA85-1629-4889-8E1D-9798CEE2A17F}" destId="{A6635AF6-4FBE-4FA5-B5D6-FE1C8CE77E73}" srcOrd="0" destOrd="0" presId="urn:microsoft.com/office/officeart/2005/8/layout/lProcess2"/>
    <dgm:cxn modelId="{C7833EB7-A735-4A7F-94BE-CD162897A0D1}" type="presOf" srcId="{715380ED-282D-48E8-B3F9-B00416E59926}" destId="{755A1FE3-7D04-4B46-9417-F61AE1066480}" srcOrd="0" destOrd="0" presId="urn:microsoft.com/office/officeart/2005/8/layout/lProcess2"/>
    <dgm:cxn modelId="{ADC6977F-FC4D-4844-AF03-3444186A8584}" type="presOf" srcId="{81CC94DC-4222-4B0F-9E17-6BCBE44B0C4F}" destId="{5C9E7DDD-A7B6-453A-89CD-228B70957980}" srcOrd="1" destOrd="0" presId="urn:microsoft.com/office/officeart/2005/8/layout/lProcess2"/>
    <dgm:cxn modelId="{F69EAF69-623C-45CC-A26D-FF68F3F175B9}" srcId="{D6BBA114-B196-4819-B225-EB278F614ECB}" destId="{2943656A-1D92-4819-A17A-8C6BF64C3EC6}" srcOrd="8" destOrd="0" parTransId="{593E2061-AC75-4471-9116-6EB7D2CE84E7}" sibTransId="{0D39924D-8CE6-4B9D-8D0C-EDE89C7223D9}"/>
    <dgm:cxn modelId="{B804A200-02F5-4416-B0AA-C05AFC5A5691}" type="presOf" srcId="{EEC7336D-42C5-4A0F-9FB9-A92D560810C2}" destId="{D35AF37D-3379-4ED1-92B4-CF406493D505}" srcOrd="0" destOrd="0" presId="urn:microsoft.com/office/officeart/2005/8/layout/lProcess2"/>
    <dgm:cxn modelId="{FB480277-0208-48CB-8F4B-61611D797881}" type="presOf" srcId="{5F7218F7-D2A5-4BC3-BC29-92BAE893D7ED}" destId="{BFDAF136-350E-4F62-A50B-16A45BC0833C}" srcOrd="0" destOrd="0" presId="urn:microsoft.com/office/officeart/2005/8/layout/lProcess2"/>
    <dgm:cxn modelId="{AFFE0D9C-A47E-4A9A-BA65-A4EA9902834E}" srcId="{A7AA8504-5098-450F-B4A9-6168CD07128C}" destId="{BBBCA4BC-9E02-4F78-9916-F80619FD0071}" srcOrd="1" destOrd="0" parTransId="{E939AE93-06DC-4DA5-8199-CD0409D68FF4}" sibTransId="{54B743C6-8D07-4052-92AA-382553F70D7C}"/>
    <dgm:cxn modelId="{4E96C212-F96B-443C-95BD-6F91B4EED076}" srcId="{A7AA8504-5098-450F-B4A9-6168CD07128C}" destId="{10E21CA8-A3FD-4EE4-B1B6-8C1B1950A5EE}" srcOrd="6" destOrd="0" parTransId="{11C096D8-6BE1-4767-9197-1FAA257E9C6A}" sibTransId="{EBE11C20-0901-4CF7-9120-BB3E13BFFFAD}"/>
    <dgm:cxn modelId="{9B46FD37-2972-429F-A138-2B5AE9E42FB3}" srcId="{F7AF812F-94DC-4AA9-B9D3-3F7BFE8AF75C}" destId="{554FFF6B-09AF-4C5B-B1DC-FA6806B90A13}" srcOrd="0" destOrd="0" parTransId="{8D6E5F1E-8EAA-4F99-BB78-A96848659E3D}" sibTransId="{08EDF048-1EB4-4A18-BE9F-BF0B4176734C}"/>
    <dgm:cxn modelId="{B727AB71-00EC-436F-BA44-5F9792FB6B85}" type="presOf" srcId="{BB8E14BC-2939-46F9-9815-B585A6E78D25}" destId="{A5FE4810-A3A3-4B46-95DF-2994FB7D879C}" srcOrd="0" destOrd="0" presId="urn:microsoft.com/office/officeart/2005/8/layout/lProcess2"/>
    <dgm:cxn modelId="{3CEB21C3-F70A-49A5-9875-529C3E0956E1}" type="presOf" srcId="{70D10756-52FC-4AD6-8686-4DF58B364DBB}" destId="{664BC5FA-E51D-4632-9DAD-787555755B84}" srcOrd="0" destOrd="0" presId="urn:microsoft.com/office/officeart/2005/8/layout/lProcess2"/>
    <dgm:cxn modelId="{C4DD8088-9A98-4484-807D-B3886A63699B}" srcId="{D6BBA114-B196-4819-B225-EB278F614ECB}" destId="{11230A57-4542-45CC-A1EC-8FFEDA50B8F8}" srcOrd="3" destOrd="0" parTransId="{1C8E0D17-F97F-4B96-87E1-3432F446B39B}" sibTransId="{5021808B-A273-43DE-8E9A-D1B44027B648}"/>
    <dgm:cxn modelId="{B8A314F8-C15F-4AE4-972C-039212EAE5A4}" srcId="{81CC94DC-4222-4B0F-9E17-6BCBE44B0C4F}" destId="{8506C2BE-EA10-45AD-88CA-725C2E97AE62}" srcOrd="9" destOrd="0" parTransId="{EBB40A92-DEB7-486E-A51D-D570B9631E64}" sibTransId="{ED068848-61AC-48FE-8A64-5262CA8B078C}"/>
    <dgm:cxn modelId="{88FFA42D-220E-4E9C-B201-6E2582264B38}" type="presOf" srcId="{11230A57-4542-45CC-A1EC-8FFEDA50B8F8}" destId="{B44D89D8-003C-4948-9203-5E0F3EECC131}" srcOrd="0" destOrd="0" presId="urn:microsoft.com/office/officeart/2005/8/layout/lProcess2"/>
    <dgm:cxn modelId="{DFA6165B-D88C-4299-B5D9-79FB146BFF1B}" type="presOf" srcId="{AC818023-FD17-4502-A1BD-250D994EB3EF}" destId="{A2BE643D-6A68-4F1F-8BCC-A97CF8CF651D}" srcOrd="0" destOrd="0" presId="urn:microsoft.com/office/officeart/2005/8/layout/lProcess2"/>
    <dgm:cxn modelId="{AA48BF4B-FF19-4480-99E1-1439937D6DBA}" srcId="{D6BBA114-B196-4819-B225-EB278F614ECB}" destId="{39CD5F52-4659-4CC8-9E03-AF57DAD26538}" srcOrd="0" destOrd="0" parTransId="{A08B5A04-3539-40D6-B43C-4A10D045A0D8}" sibTransId="{059E03CF-E826-4F61-8018-80BCC3079F15}"/>
    <dgm:cxn modelId="{11954E82-9566-436E-B760-A55D24DC406E}" srcId="{24942B89-8FD2-483D-B5E2-B3A572B7C6B9}" destId="{009329D0-AAC8-4FC2-AFE0-858CE52C1FB2}" srcOrd="1" destOrd="0" parTransId="{1B2B2A3D-3C63-4903-A98E-77F96E9FE9E8}" sibTransId="{6BDC12CD-BF6E-4B97-9B8A-7419B1383215}"/>
    <dgm:cxn modelId="{0364F770-1575-4007-BA93-411AD8707D51}" type="presOf" srcId="{DD1B572D-232B-42F4-8509-AE1B41D6837E}" destId="{0160331D-64AA-4D60-BEBC-8F73A20567B2}" srcOrd="0" destOrd="0" presId="urn:microsoft.com/office/officeart/2005/8/layout/lProcess2"/>
    <dgm:cxn modelId="{4AE8ABFB-7319-4CDD-B5DC-C5F93DC2414F}" srcId="{F7AF812F-94DC-4AA9-B9D3-3F7BFE8AF75C}" destId="{D53B1A1C-BCD1-4CFE-8E92-FC6796248F77}" srcOrd="3" destOrd="0" parTransId="{35112C98-813F-4F85-B44E-C018A455C723}" sibTransId="{F65BD71C-2434-4788-B4B4-93E832D41F75}"/>
    <dgm:cxn modelId="{7FBCA1DD-CF00-41F9-9822-28C4498F26CE}" type="presOf" srcId="{6CDF86E0-0694-4D47-9758-B088F20342E0}" destId="{A47725DF-85CB-42EF-94D6-106AC0F07418}" srcOrd="0" destOrd="0" presId="urn:microsoft.com/office/officeart/2005/8/layout/lProcess2"/>
    <dgm:cxn modelId="{306AD223-8BA1-46F6-9042-D1CE3C299B7A}" srcId="{81CC94DC-4222-4B0F-9E17-6BCBE44B0C4F}" destId="{6CDF86E0-0694-4D47-9758-B088F20342E0}" srcOrd="2" destOrd="0" parTransId="{4F2C040C-1EAB-4AB1-A4F0-A417B932F2EF}" sibTransId="{29206E40-8D71-4D1C-A1E2-35C99E657F01}"/>
    <dgm:cxn modelId="{52A68092-5BD9-47FE-BF1D-3EE9ACC95954}" type="presOf" srcId="{2943656A-1D92-4819-A17A-8C6BF64C3EC6}" destId="{F4D81D01-3A21-4299-ADA4-796EF2C9BA8F}" srcOrd="0" destOrd="0" presId="urn:microsoft.com/office/officeart/2005/8/layout/lProcess2"/>
    <dgm:cxn modelId="{C6DA7984-3E01-475D-83E0-253DD863E697}" type="presOf" srcId="{D0B4D891-C13D-421B-AEDA-D3151CADB680}" destId="{D102A8F1-9F3E-4402-A649-DCF43218C07A}" srcOrd="0" destOrd="0" presId="urn:microsoft.com/office/officeart/2005/8/layout/lProcess2"/>
    <dgm:cxn modelId="{F369527A-0D94-4149-9D39-F3EA22634214}" srcId="{71CE239F-A4C7-460C-B034-D820011EABE3}" destId="{F7AF812F-94DC-4AA9-B9D3-3F7BFE8AF75C}" srcOrd="2" destOrd="0" parTransId="{A3F9E86A-1434-4520-9592-372854075D35}" sibTransId="{B5FD213E-CE90-43B2-8446-CA2DD5A3FA41}"/>
    <dgm:cxn modelId="{2CAB48F1-6BDF-432C-B606-99C4B758F9C7}" type="presOf" srcId="{24942B89-8FD2-483D-B5E2-B3A572B7C6B9}" destId="{5C693122-FED6-43C2-9226-AC4972FD644B}" srcOrd="1" destOrd="0" presId="urn:microsoft.com/office/officeart/2005/8/layout/lProcess2"/>
    <dgm:cxn modelId="{5A20E672-1148-4FF8-BE2B-5CC1DD6A76EF}" srcId="{D6BBA114-B196-4819-B225-EB278F614ECB}" destId="{BB8E14BC-2939-46F9-9815-B585A6E78D25}" srcOrd="7" destOrd="0" parTransId="{9488997C-B9DC-476B-95D5-787D2A0A8ADF}" sibTransId="{E0C22715-F6A4-456D-8437-6E2631C584FA}"/>
    <dgm:cxn modelId="{B7BBD3FB-2C13-470B-A219-37671428D609}" srcId="{71CE239F-A4C7-460C-B034-D820011EABE3}" destId="{24942B89-8FD2-483D-B5E2-B3A572B7C6B9}" srcOrd="4" destOrd="0" parTransId="{8299E2FB-340F-4C89-89CD-9DE24CE9E954}" sibTransId="{5E597849-E28D-4D79-9EBD-2548EDA3EA29}"/>
    <dgm:cxn modelId="{4F4FC19E-97F3-4195-BD31-BFC0A1BC932C}" type="presOf" srcId="{F994B849-C32D-4EA9-9387-E3762ABA5319}" destId="{E177E323-013E-4C32-8A44-A3FD067FA8F6}" srcOrd="0" destOrd="0" presId="urn:microsoft.com/office/officeart/2005/8/layout/lProcess2"/>
    <dgm:cxn modelId="{71E7F3B0-DAD5-4BBC-A85C-74AF8061E2B4}" type="presOf" srcId="{6BF76DE0-216C-4A6B-94B7-6938CC92D90B}" destId="{1A6DA8A3-974D-4AE5-8628-3187A81E2AD7}" srcOrd="0" destOrd="0" presId="urn:microsoft.com/office/officeart/2005/8/layout/lProcess2"/>
    <dgm:cxn modelId="{5CC815D2-6C54-41F3-B1FB-B1D13F191378}" srcId="{71CE239F-A4C7-460C-B034-D820011EABE3}" destId="{D6BBA114-B196-4819-B225-EB278F614ECB}" srcOrd="1" destOrd="0" parTransId="{761BB2CE-2AF3-4781-A4D7-FDCAB5E13393}" sibTransId="{1BB4A324-7605-4E16-95ED-D40388996612}"/>
    <dgm:cxn modelId="{D8BD5B96-7025-45C8-BFF8-E88942AAF167}" type="presOf" srcId="{8E248D6D-6847-4EDC-9C80-20F22BE58988}" destId="{DED79B2C-A98D-4265-86AA-DBFACBD7656C}" srcOrd="0" destOrd="0" presId="urn:microsoft.com/office/officeart/2005/8/layout/lProcess2"/>
    <dgm:cxn modelId="{2A0B7EE7-7078-4E81-B2EE-41B32FFEDC04}" type="presOf" srcId="{D6BBA114-B196-4819-B225-EB278F614ECB}" destId="{81425E4A-4644-4373-B910-CF00F2EF1BBA}" srcOrd="0" destOrd="0" presId="urn:microsoft.com/office/officeart/2005/8/layout/lProcess2"/>
    <dgm:cxn modelId="{94E230F4-5943-41AF-9D16-55A50D577717}" srcId="{81CC94DC-4222-4B0F-9E17-6BCBE44B0C4F}" destId="{607A1E43-04B7-4237-89BA-65EB8BCDD62E}" srcOrd="7" destOrd="0" parTransId="{AD9BE681-939E-4ED9-AF9A-7557B104D886}" sibTransId="{683E6530-212F-4D29-873C-DE8606CD77E4}"/>
    <dgm:cxn modelId="{0EFA2AE0-55D2-4D21-A5AE-683BE17656BA}" srcId="{D6BBA114-B196-4819-B225-EB278F614ECB}" destId="{DF94FEAB-5D39-4BFE-83EA-3FA7905415ED}" srcOrd="10" destOrd="0" parTransId="{100FECB6-3A40-4A76-BC30-99176BE447AA}" sibTransId="{20D7A292-B738-41BC-A20B-62BD692A0076}"/>
    <dgm:cxn modelId="{4A9EA335-92CE-4980-A6F1-C69CE8F0E823}" srcId="{24942B89-8FD2-483D-B5E2-B3A572B7C6B9}" destId="{D09DA178-9E01-4422-BA20-F0413E985024}" srcOrd="8" destOrd="0" parTransId="{A97E53CD-3290-4FBE-9E1F-9D4F684E7A44}" sibTransId="{08C7320F-5A40-440B-B817-69E052FD3DE3}"/>
    <dgm:cxn modelId="{9A24FDA0-F6E3-425B-98AA-0310510327AC}" type="presOf" srcId="{39CD5F52-4659-4CC8-9E03-AF57DAD26538}" destId="{9FC50567-D30B-4B1F-BE83-8F62123DF3EC}" srcOrd="0" destOrd="0" presId="urn:microsoft.com/office/officeart/2005/8/layout/lProcess2"/>
    <dgm:cxn modelId="{A00FB32E-DCBF-40CA-B5BD-D2D26F1CE45C}" type="presOf" srcId="{5BECE6A6-DA7C-44FF-9851-E603A97264C6}" destId="{5BCEBE54-CC48-4BA3-BF39-1A0902A7C73B}" srcOrd="0" destOrd="0" presId="urn:microsoft.com/office/officeart/2005/8/layout/lProcess2"/>
    <dgm:cxn modelId="{F57BA1E3-CC16-4821-B852-806E879D43E0}" srcId="{A7AA8504-5098-450F-B4A9-6168CD07128C}" destId="{A3AA9BED-4367-4532-9B19-893B37BA32E9}" srcOrd="0" destOrd="0" parTransId="{60C69FF1-CFB2-4593-84F9-3C32081E14F6}" sibTransId="{E4EEF0B3-9BE0-4654-8CC7-110CBE6FDBE9}"/>
    <dgm:cxn modelId="{F083760F-3E41-4CDC-B7E0-7CECACA010A6}" type="presOf" srcId="{81CC94DC-4222-4B0F-9E17-6BCBE44B0C4F}" destId="{97FAD1B4-E65B-4A34-82A6-B2EFF2DC3D77}" srcOrd="0" destOrd="0" presId="urn:microsoft.com/office/officeart/2005/8/layout/lProcess2"/>
    <dgm:cxn modelId="{162CD3B4-EA26-427E-9741-1943BD67553D}" srcId="{D6BBA114-B196-4819-B225-EB278F614ECB}" destId="{8E248D6D-6847-4EDC-9C80-20F22BE58988}" srcOrd="5" destOrd="0" parTransId="{93013A39-24ED-465D-A1B8-C438CC33CFDD}" sibTransId="{8339863D-E780-495C-9653-9CFC1EA96E72}"/>
    <dgm:cxn modelId="{1F61936F-1629-46BC-9B17-38F3A1C68895}" srcId="{F7AF812F-94DC-4AA9-B9D3-3F7BFE8AF75C}" destId="{989B8FE9-31CF-4482-880A-1323D20F4CF0}" srcOrd="8" destOrd="0" parTransId="{C66A31CF-1725-4B89-A3C2-39B54DFD54D6}" sibTransId="{6F412209-6E14-4112-B4E2-6B4CC209979D}"/>
    <dgm:cxn modelId="{2ED052EE-E628-4913-870C-81E84B34D372}" srcId="{24942B89-8FD2-483D-B5E2-B3A572B7C6B9}" destId="{5BECE6A6-DA7C-44FF-9851-E603A97264C6}" srcOrd="4" destOrd="0" parTransId="{5E485AC7-3959-40E9-9BB3-9A47E6890539}" sibTransId="{F4FC6842-0A79-405A-887A-3E70F2653DD9}"/>
    <dgm:cxn modelId="{57006677-B2E0-4EE6-9703-9132A1D68FA6}" type="presOf" srcId="{F7AF812F-94DC-4AA9-B9D3-3F7BFE8AF75C}" destId="{90C7E89E-6426-4AD1-972F-4B5F575163EE}" srcOrd="0" destOrd="0" presId="urn:microsoft.com/office/officeart/2005/8/layout/lProcess2"/>
    <dgm:cxn modelId="{7334F201-AAD3-4F9F-BEC5-9D52F1B0F266}" type="presOf" srcId="{D09DA178-9E01-4422-BA20-F0413E985024}" destId="{E9692903-DB8D-4408-9D20-CFFF27E0C5D8}" srcOrd="0" destOrd="0" presId="urn:microsoft.com/office/officeart/2005/8/layout/lProcess2"/>
    <dgm:cxn modelId="{8E8B6426-EAD8-435F-992E-8D37E2B5D1D9}" srcId="{9B840084-F30A-4D4E-8539-F71AFEC66D34}" destId="{8F8464A5-7C23-49CE-97F0-54E0C55C1006}" srcOrd="7" destOrd="0" parTransId="{CFEECA66-0B8B-4F0C-A296-2B9838A41727}" sibTransId="{840ABA66-CDCE-4F96-A44C-64612519D793}"/>
    <dgm:cxn modelId="{FB56F082-DF9F-45AA-99E6-69F8E06B57D2}" srcId="{24942B89-8FD2-483D-B5E2-B3A572B7C6B9}" destId="{91E510ED-349D-4642-A9F9-8EF814E4B2DB}" srcOrd="5" destOrd="0" parTransId="{B395055F-1FE4-449A-98FA-87E331E1A44A}" sibTransId="{1585185A-5074-4197-9663-1C49245A3847}"/>
    <dgm:cxn modelId="{2673F3A0-839E-4B67-B0A4-0B084D6C8743}" type="presOf" srcId="{BEE4EBD5-1C9B-4E48-AAE1-AF7CD5B2FFA2}" destId="{396E4DCA-93E7-488E-B004-1583CBE62FC0}" srcOrd="0" destOrd="0" presId="urn:microsoft.com/office/officeart/2005/8/layout/lProcess2"/>
    <dgm:cxn modelId="{26A4EFA1-8428-4D2F-A3BF-D774F7166573}" srcId="{81CC94DC-4222-4B0F-9E17-6BCBE44B0C4F}" destId="{659142F0-5D4F-4D48-ACF6-CA4D483ECFF1}" srcOrd="5" destOrd="0" parTransId="{258CFE69-81A1-4BBB-808F-97DD3167AFAF}" sibTransId="{C1CC617F-249C-480B-B661-D2EBD6F45CE2}"/>
    <dgm:cxn modelId="{BD53C40E-E594-4B8B-8D2D-A49AD2F98064}" srcId="{81CC94DC-4222-4B0F-9E17-6BCBE44B0C4F}" destId="{86361C17-2A46-47B3-AD45-756D29CF343E}" srcOrd="10" destOrd="0" parTransId="{CD196103-4860-432B-9E3A-9303639B7C3B}" sibTransId="{B22FA30E-6A9A-49D0-B15E-704E4F327DE1}"/>
    <dgm:cxn modelId="{84BC8CBC-A107-44BB-A9D0-FDFA7DE9A0C5}" type="presOf" srcId="{5B198B0F-04CB-4C19-8902-B735024F1FDC}" destId="{726C50B2-6F14-45A5-858D-3285EBA47020}" srcOrd="0" destOrd="0" presId="urn:microsoft.com/office/officeart/2005/8/layout/lProcess2"/>
    <dgm:cxn modelId="{76ABFE86-6557-408F-8155-47F8C6C029C1}" srcId="{9B840084-F30A-4D4E-8539-F71AFEC66D34}" destId="{5F7218F7-D2A5-4BC3-BC29-92BAE893D7ED}" srcOrd="10" destOrd="0" parTransId="{5C55E9C5-7FBA-47EA-BBF7-E2F18586F32D}" sibTransId="{E21719E6-BBC2-4CCD-A82D-1E7CD18CC0C7}"/>
    <dgm:cxn modelId="{BBA98A8C-114C-484D-BC5A-BC43CA5D4B8D}" srcId="{24942B89-8FD2-483D-B5E2-B3A572B7C6B9}" destId="{A2EC9F87-134F-42D6-8764-48E49329A7C8}" srcOrd="9" destOrd="0" parTransId="{61B0D63F-924E-4D38-9543-20A4E1F2380D}" sibTransId="{6B1F5613-BDED-45DB-8CEF-BAC5C880AD88}"/>
    <dgm:cxn modelId="{50ACE1F7-96A2-4B0F-B621-ABB1954B0746}" type="presOf" srcId="{A7AA8504-5098-450F-B4A9-6168CD07128C}" destId="{5AEF7783-5661-498D-B3BE-0577B01A851A}" srcOrd="1" destOrd="0" presId="urn:microsoft.com/office/officeart/2005/8/layout/lProcess2"/>
    <dgm:cxn modelId="{81FE8602-2871-4A44-A2C4-5587A2A2E230}" type="presOf" srcId="{7330AD65-60FF-408F-A0F9-A0CCE59879C9}" destId="{8839B0EF-103A-4672-9BF4-0B5368719991}" srcOrd="0" destOrd="0" presId="urn:microsoft.com/office/officeart/2005/8/layout/lProcess2"/>
    <dgm:cxn modelId="{6C3A975F-4DDE-4653-891C-581A548B3209}" srcId="{9B840084-F30A-4D4E-8539-F71AFEC66D34}" destId="{BCA72315-05EF-4851-92DD-1DFA7D6AA7BC}" srcOrd="5" destOrd="0" parTransId="{CEDADCF1-0C86-4517-8C2F-92B90453482E}" sibTransId="{89ECE42A-5C82-431E-8DEB-F94A621EEFE4}"/>
    <dgm:cxn modelId="{035D2464-D51F-497F-A0A9-01145AFDC078}" srcId="{F7AF812F-94DC-4AA9-B9D3-3F7BFE8AF75C}" destId="{7330AD65-60FF-408F-A0F9-A0CCE59879C9}" srcOrd="9" destOrd="0" parTransId="{C458F6B3-01DF-453B-A3E3-5EB0E055EAAB}" sibTransId="{8240583C-D7DC-4039-9BFB-2D73E197E7AB}"/>
    <dgm:cxn modelId="{68E7EED9-4B27-49CA-BF23-62AD6CCDFEBD}" srcId="{F7AF812F-94DC-4AA9-B9D3-3F7BFE8AF75C}" destId="{8F1B48AE-58A6-4744-8CF8-E334E3B67316}" srcOrd="6" destOrd="0" parTransId="{7DAD4944-99C9-46FC-BC00-E2032354B14F}" sibTransId="{82A667BB-CD57-495F-9820-49B1A7728097}"/>
    <dgm:cxn modelId="{DBBB4109-91B9-4EB1-B6D3-16C591FDAC29}" srcId="{A7AA8504-5098-450F-B4A9-6168CD07128C}" destId="{A99A2586-B5DA-4214-A42C-CA5586A35265}" srcOrd="9" destOrd="0" parTransId="{E6B0C114-D9E6-4D54-8F3A-04B3B05D0B55}" sibTransId="{06F7BD01-8CC1-405B-8BA0-C57EF6D1756C}"/>
    <dgm:cxn modelId="{57A0A5A1-DAC7-4289-BB79-C8BBD2ECBFBD}" type="presOf" srcId="{817B2548-1BAB-4E99-85F4-1C6972F8F12C}" destId="{89094DC1-4BBA-4F47-ACDE-538D60DA6CB4}" srcOrd="0" destOrd="0" presId="urn:microsoft.com/office/officeart/2005/8/layout/lProcess2"/>
    <dgm:cxn modelId="{776A20CC-4858-4D29-BC20-1D20B113257C}" srcId="{A7AA8504-5098-450F-B4A9-6168CD07128C}" destId="{BEE4EBD5-1C9B-4E48-AAE1-AF7CD5B2FFA2}" srcOrd="2" destOrd="0" parTransId="{A6984381-4E5D-46C0-AA90-BF67C4B8F032}" sibTransId="{F385F2DA-89FB-4419-B31E-FAA593399D85}"/>
    <dgm:cxn modelId="{476323CB-CEE6-43E5-BB2F-09A753EABE0B}" type="presOf" srcId="{607A1E43-04B7-4237-89BA-65EB8BCDD62E}" destId="{AF43B7BC-E426-4BF3-8ACB-D7C443F0CB30}" srcOrd="0" destOrd="0" presId="urn:microsoft.com/office/officeart/2005/8/layout/lProcess2"/>
    <dgm:cxn modelId="{9F92DA49-82B7-410D-9562-4837DE80F5E3}" type="presOf" srcId="{659142F0-5D4F-4D48-ACF6-CA4D483ECFF1}" destId="{81F64F5E-CDEF-47F8-A070-AAC8C8A4B0D8}" srcOrd="0" destOrd="0" presId="urn:microsoft.com/office/officeart/2005/8/layout/lProcess2"/>
    <dgm:cxn modelId="{F365E5BD-5693-45BC-9ED9-85504ED12F6D}" type="presOf" srcId="{DF94FEAB-5D39-4BFE-83EA-3FA7905415ED}" destId="{262548D6-50B2-4ACC-8DF8-63DD8D75929B}" srcOrd="0" destOrd="0" presId="urn:microsoft.com/office/officeart/2005/8/layout/lProcess2"/>
    <dgm:cxn modelId="{CBC0C473-BC22-4251-8CEE-3E34B4C674BE}" srcId="{81CC94DC-4222-4B0F-9E17-6BCBE44B0C4F}" destId="{6C8E72B8-F916-4BD3-AEAD-1F6C2CF8C5D7}" srcOrd="4" destOrd="0" parTransId="{0F1C6B71-7DE0-4136-90A2-E65A68F07FE1}" sibTransId="{CD7BC2DF-2BA8-4294-AD93-2194F6BA9F43}"/>
    <dgm:cxn modelId="{EA717DDB-6DCD-4F16-97A5-4166D8F60E81}" type="presOf" srcId="{223065F6-41E5-407F-B26B-0743C6901894}" destId="{72995BDA-E7F4-4260-B8CB-C2B789B116F6}" srcOrd="0" destOrd="0" presId="urn:microsoft.com/office/officeart/2005/8/layout/lProcess2"/>
    <dgm:cxn modelId="{B1857E60-337F-4527-8EBC-9AC70CD0DB6D}" type="presOf" srcId="{AC4E5533-8306-4CE1-9358-83C84B6C04F0}" destId="{CC6A47B2-C461-4BF5-83E4-4ECA91FDD41A}" srcOrd="0" destOrd="0" presId="urn:microsoft.com/office/officeart/2005/8/layout/lProcess2"/>
    <dgm:cxn modelId="{8A7F24A8-48A7-44BA-B335-62B380A2D8AC}" srcId="{A7AA8504-5098-450F-B4A9-6168CD07128C}" destId="{A0984059-48FD-42A4-9574-F5478D883B6B}" srcOrd="10" destOrd="0" parTransId="{DC254FA3-E6E1-41AD-BFA4-F3AA9B56D6AF}" sibTransId="{79C88093-EE17-44DB-8E8E-2F38C591D7B7}"/>
    <dgm:cxn modelId="{0C77EF85-FF60-464B-82F0-26C9E4EBB58A}" srcId="{81CC94DC-4222-4B0F-9E17-6BCBE44B0C4F}" destId="{BB8C97EB-0AF8-4FE5-922A-88C5348CCB1B}" srcOrd="6" destOrd="0" parTransId="{8DA9848C-D283-4567-9F4C-62640165CF2D}" sibTransId="{A509076B-E759-441A-BE21-2CD4ECCB1CEB}"/>
    <dgm:cxn modelId="{AEDEBA1B-0BCE-4893-98A7-1587DB5E6F87}" type="presOf" srcId="{332A345F-47AC-405C-84AC-A465B532FC96}" destId="{084C4741-91C1-4CF0-B4B1-5AC40D4E5042}" srcOrd="0" destOrd="0" presId="urn:microsoft.com/office/officeart/2005/8/layout/lProcess2"/>
    <dgm:cxn modelId="{1E276672-B1F4-472B-AA9A-C45C53840E8B}" srcId="{F7AF812F-94DC-4AA9-B9D3-3F7BFE8AF75C}" destId="{9D9190BF-B308-4C9E-A666-A5793B0D0278}" srcOrd="7" destOrd="0" parTransId="{3422C987-E657-489C-9A9D-FCAD741D3240}" sibTransId="{88AE345C-77D6-4DC5-A08A-F483838BE12F}"/>
    <dgm:cxn modelId="{4A32FD81-22D7-4F41-8D9E-0173DFC048CE}" type="presOf" srcId="{8F8464A5-7C23-49CE-97F0-54E0C55C1006}" destId="{A3964091-3DB5-4BEC-98FA-A1053BFDCD48}" srcOrd="0" destOrd="0" presId="urn:microsoft.com/office/officeart/2005/8/layout/lProcess2"/>
    <dgm:cxn modelId="{C85FAFCA-691A-4151-A8E0-7F4C86C5407D}" type="presOf" srcId="{F57064C9-DCD8-44B2-8235-ED280AB93477}" destId="{C843C731-848E-4040-87AC-D1808298332C}" srcOrd="0" destOrd="0" presId="urn:microsoft.com/office/officeart/2005/8/layout/lProcess2"/>
    <dgm:cxn modelId="{EF628609-4AAD-420C-B012-1E657405ECA6}" srcId="{D6BBA114-B196-4819-B225-EB278F614ECB}" destId="{6BF76DE0-216C-4A6B-94B7-6938CC92D90B}" srcOrd="9" destOrd="0" parTransId="{932A8A86-7E3D-4B61-89E8-D04854A1C55D}" sibTransId="{DB83551B-E8CF-47D0-9EF0-F51F91AC1CF8}"/>
    <dgm:cxn modelId="{F87FB1D4-2B69-49CD-9DEA-90A5D7828B40}" type="presOf" srcId="{5464CF4E-669E-4833-A57A-3A3DFD06DF17}" destId="{361080CA-9EE8-4E17-9B49-AFC0883E3514}" srcOrd="0" destOrd="0" presId="urn:microsoft.com/office/officeart/2005/8/layout/lProcess2"/>
    <dgm:cxn modelId="{7BC215B3-4D5A-4BAB-916B-1D4AE2624371}" srcId="{71CE239F-A4C7-460C-B034-D820011EABE3}" destId="{9B840084-F30A-4D4E-8539-F71AFEC66D34}" srcOrd="0" destOrd="0" parTransId="{91040E8E-6A0B-4044-914A-C29A37C9A4B5}" sibTransId="{A103E164-CF7F-47D1-BC05-56796F7E76CF}"/>
    <dgm:cxn modelId="{AE111C2F-2974-42D8-B346-420D6B864A49}" type="presOf" srcId="{94662EFC-D16E-4539-84D1-29D64C844642}" destId="{9DC18F61-429E-4DFE-B296-D5E7DE097089}" srcOrd="0" destOrd="0" presId="urn:microsoft.com/office/officeart/2005/8/layout/lProcess2"/>
    <dgm:cxn modelId="{BAAB18AC-FF8C-4374-8380-7B8893E6795B}" srcId="{9B840084-F30A-4D4E-8539-F71AFEC66D34}" destId="{AAA579EF-045A-4139-87B0-384FCBCB0BFF}" srcOrd="3" destOrd="0" parTransId="{D3E1A465-D3AD-47DE-AC22-6BF25598158A}" sibTransId="{17C8E26C-41D0-488C-AC53-7F18EEDC2313}"/>
    <dgm:cxn modelId="{C065BB83-AD10-43FC-87EF-FB4BC4E3AF55}" srcId="{D6BBA114-B196-4819-B225-EB278F614ECB}" destId="{715380ED-282D-48E8-B3F9-B00416E59926}" srcOrd="1" destOrd="0" parTransId="{D674C094-6A7C-4E33-97A5-05478ED1993A}" sibTransId="{1BEE95CD-8AFB-412F-B119-61B211D4108B}"/>
    <dgm:cxn modelId="{9903293A-69D0-4286-9061-605E9ED43257}" srcId="{D6BBA114-B196-4819-B225-EB278F614ECB}" destId="{F994B849-C32D-4EA9-9387-E3762ABA5319}" srcOrd="6" destOrd="0" parTransId="{717195EB-5E59-43CF-8C3F-5FB6500CFE01}" sibTransId="{942E53D3-A843-48F5-A1AF-68FDC0654103}"/>
    <dgm:cxn modelId="{B2BEF3FB-0FD8-4A2A-B12C-3E131CE9D13C}" srcId="{81CC94DC-4222-4B0F-9E17-6BCBE44B0C4F}" destId="{94662EFC-D16E-4539-84D1-29D64C844642}" srcOrd="0" destOrd="0" parTransId="{15AA1404-C53F-4BB2-9BB5-B9A6D5EE3069}" sibTransId="{3B736420-BC3D-4A88-801C-42E540DA52A9}"/>
    <dgm:cxn modelId="{7108B664-15D2-4F5A-B223-A758AC5A38D0}" srcId="{9B840084-F30A-4D4E-8539-F71AFEC66D34}" destId="{CBBC756F-34DA-484F-9B89-368D6F77C2FC}" srcOrd="6" destOrd="0" parTransId="{9AB53E01-3583-45D3-96FE-3B067E57330B}" sibTransId="{512258E6-4A40-4B5D-AAB9-7683A9F79602}"/>
    <dgm:cxn modelId="{48E86F62-667C-469D-B44F-1F44F676D3E3}" type="presParOf" srcId="{5869EF79-D5B2-4ED5-97D8-A88A131BD518}" destId="{789FDEDB-99A9-4E4F-AA5C-32497E3E5EB5}" srcOrd="0" destOrd="0" presId="urn:microsoft.com/office/officeart/2005/8/layout/lProcess2"/>
    <dgm:cxn modelId="{D43AD994-9A87-4FA2-B6B2-7F32D9E46C84}" type="presParOf" srcId="{789FDEDB-99A9-4E4F-AA5C-32497E3E5EB5}" destId="{8BA22E3D-4781-41BD-A55B-F97F17A9E2E2}" srcOrd="0" destOrd="0" presId="urn:microsoft.com/office/officeart/2005/8/layout/lProcess2"/>
    <dgm:cxn modelId="{98308167-9E23-4A89-9C85-0B8C7EC7F686}" type="presParOf" srcId="{789FDEDB-99A9-4E4F-AA5C-32497E3E5EB5}" destId="{EED59FF3-5514-4E63-A7EE-D73C31D8CF9B}" srcOrd="1" destOrd="0" presId="urn:microsoft.com/office/officeart/2005/8/layout/lProcess2"/>
    <dgm:cxn modelId="{33F9A0F9-3984-4B4F-9348-5FEAF5F247C6}" type="presParOf" srcId="{789FDEDB-99A9-4E4F-AA5C-32497E3E5EB5}" destId="{6ECF6C20-5784-46D2-96F9-461622717160}" srcOrd="2" destOrd="0" presId="urn:microsoft.com/office/officeart/2005/8/layout/lProcess2"/>
    <dgm:cxn modelId="{003C8892-0E9D-4558-A59B-6EC9040BC41E}" type="presParOf" srcId="{6ECF6C20-5784-46D2-96F9-461622717160}" destId="{B1EDD4B2-EBF4-4DC6-8ABC-3203DDBA6809}" srcOrd="0" destOrd="0" presId="urn:microsoft.com/office/officeart/2005/8/layout/lProcess2"/>
    <dgm:cxn modelId="{25212A95-3285-4F3C-A634-3C3C844829FA}" type="presParOf" srcId="{B1EDD4B2-EBF4-4DC6-8ABC-3203DDBA6809}" destId="{0160331D-64AA-4D60-BEBC-8F73A20567B2}" srcOrd="0" destOrd="0" presId="urn:microsoft.com/office/officeart/2005/8/layout/lProcess2"/>
    <dgm:cxn modelId="{F00B258F-567F-499F-92CF-0E8C5899829A}" type="presParOf" srcId="{B1EDD4B2-EBF4-4DC6-8ABC-3203DDBA6809}" destId="{B4287491-F1E3-47EE-8841-19DE4C2307D8}" srcOrd="1" destOrd="0" presId="urn:microsoft.com/office/officeart/2005/8/layout/lProcess2"/>
    <dgm:cxn modelId="{CBEE2546-80A3-4278-B2F5-42E9C9E60B18}" type="presParOf" srcId="{B1EDD4B2-EBF4-4DC6-8ABC-3203DDBA6809}" destId="{664BC5FA-E51D-4632-9DAD-787555755B84}" srcOrd="2" destOrd="0" presId="urn:microsoft.com/office/officeart/2005/8/layout/lProcess2"/>
    <dgm:cxn modelId="{ECB38911-A938-4D7B-A01E-695A50CA90E8}" type="presParOf" srcId="{B1EDD4B2-EBF4-4DC6-8ABC-3203DDBA6809}" destId="{A569E7C3-F9C0-4183-B178-78F167E37CEB}" srcOrd="3" destOrd="0" presId="urn:microsoft.com/office/officeart/2005/8/layout/lProcess2"/>
    <dgm:cxn modelId="{B043BCB5-0748-4310-A6FA-C190E2D329F3}" type="presParOf" srcId="{B1EDD4B2-EBF4-4DC6-8ABC-3203DDBA6809}" destId="{761564BF-BF34-4808-8A5F-31FE85F95F94}" srcOrd="4" destOrd="0" presId="urn:microsoft.com/office/officeart/2005/8/layout/lProcess2"/>
    <dgm:cxn modelId="{A26F9636-2054-4D21-B797-E1DD4D818004}" type="presParOf" srcId="{B1EDD4B2-EBF4-4DC6-8ABC-3203DDBA6809}" destId="{FCFA2750-8633-45CA-A7AB-D13F354B9CE2}" srcOrd="5" destOrd="0" presId="urn:microsoft.com/office/officeart/2005/8/layout/lProcess2"/>
    <dgm:cxn modelId="{73919CE2-9F4F-4857-BC81-BC25D05F5665}" type="presParOf" srcId="{B1EDD4B2-EBF4-4DC6-8ABC-3203DDBA6809}" destId="{4165D656-170C-4B2C-98E2-E374096AB79E}" srcOrd="6" destOrd="0" presId="urn:microsoft.com/office/officeart/2005/8/layout/lProcess2"/>
    <dgm:cxn modelId="{EC3A8262-6568-4C43-9925-97A132490FD6}" type="presParOf" srcId="{B1EDD4B2-EBF4-4DC6-8ABC-3203DDBA6809}" destId="{6A85EBEF-BCEB-46C3-B6F0-5032BFCF8A00}" srcOrd="7" destOrd="0" presId="urn:microsoft.com/office/officeart/2005/8/layout/lProcess2"/>
    <dgm:cxn modelId="{BA17B4E0-7736-410B-9F2F-7A5648434073}" type="presParOf" srcId="{B1EDD4B2-EBF4-4DC6-8ABC-3203DDBA6809}" destId="{D0A72EC2-945A-4F1E-B91D-FA15CD04D368}" srcOrd="8" destOrd="0" presId="urn:microsoft.com/office/officeart/2005/8/layout/lProcess2"/>
    <dgm:cxn modelId="{ACC74A2E-E79B-47FC-BBFF-742E95A91052}" type="presParOf" srcId="{B1EDD4B2-EBF4-4DC6-8ABC-3203DDBA6809}" destId="{330C32E9-9237-45F8-92D9-AD8B5FCEE195}" srcOrd="9" destOrd="0" presId="urn:microsoft.com/office/officeart/2005/8/layout/lProcess2"/>
    <dgm:cxn modelId="{A8EA6194-0DA6-40B0-B51C-E5DF7A42667A}" type="presParOf" srcId="{B1EDD4B2-EBF4-4DC6-8ABC-3203DDBA6809}" destId="{6143E481-2117-4B8B-9EC0-8852FE7CBA28}" srcOrd="10" destOrd="0" presId="urn:microsoft.com/office/officeart/2005/8/layout/lProcess2"/>
    <dgm:cxn modelId="{4B13F3CF-0A02-40D6-BEAF-20ABAEF132D4}" type="presParOf" srcId="{B1EDD4B2-EBF4-4DC6-8ABC-3203DDBA6809}" destId="{DC99B438-9C2C-4625-B64F-04B8129AFA89}" srcOrd="11" destOrd="0" presId="urn:microsoft.com/office/officeart/2005/8/layout/lProcess2"/>
    <dgm:cxn modelId="{3F7BFA8D-9D79-41BE-8CB1-D0F3A6F3BCD4}" type="presParOf" srcId="{B1EDD4B2-EBF4-4DC6-8ABC-3203DDBA6809}" destId="{EA9216A9-B01F-493C-B4F4-5501854DC3FE}" srcOrd="12" destOrd="0" presId="urn:microsoft.com/office/officeart/2005/8/layout/lProcess2"/>
    <dgm:cxn modelId="{9ADA52ED-1868-4AF4-A951-BD8269342424}" type="presParOf" srcId="{B1EDD4B2-EBF4-4DC6-8ABC-3203DDBA6809}" destId="{33CD067C-585A-4B33-ADC2-96E0E8474318}" srcOrd="13" destOrd="0" presId="urn:microsoft.com/office/officeart/2005/8/layout/lProcess2"/>
    <dgm:cxn modelId="{F0DA8160-B30D-4CB1-A9DF-EA256947776E}" type="presParOf" srcId="{B1EDD4B2-EBF4-4DC6-8ABC-3203DDBA6809}" destId="{A3964091-3DB5-4BEC-98FA-A1053BFDCD48}" srcOrd="14" destOrd="0" presId="urn:microsoft.com/office/officeart/2005/8/layout/lProcess2"/>
    <dgm:cxn modelId="{3493C4EE-6FBB-4105-87E7-B369C3980630}" type="presParOf" srcId="{B1EDD4B2-EBF4-4DC6-8ABC-3203DDBA6809}" destId="{CC53FE21-BC1B-4B58-A39F-07B8CDFFCC18}" srcOrd="15" destOrd="0" presId="urn:microsoft.com/office/officeart/2005/8/layout/lProcess2"/>
    <dgm:cxn modelId="{B9487430-6831-4827-BE9E-18808DF62832}" type="presParOf" srcId="{B1EDD4B2-EBF4-4DC6-8ABC-3203DDBA6809}" destId="{D102A8F1-9F3E-4402-A649-DCF43218C07A}" srcOrd="16" destOrd="0" presId="urn:microsoft.com/office/officeart/2005/8/layout/lProcess2"/>
    <dgm:cxn modelId="{BC5F1F61-C2F4-430D-BAAC-60C110302D17}" type="presParOf" srcId="{B1EDD4B2-EBF4-4DC6-8ABC-3203DDBA6809}" destId="{3B6AF87C-5302-4DFA-A882-67E2232947A0}" srcOrd="17" destOrd="0" presId="urn:microsoft.com/office/officeart/2005/8/layout/lProcess2"/>
    <dgm:cxn modelId="{B4291B8C-D335-497A-96FC-02CDC5A9984F}" type="presParOf" srcId="{B1EDD4B2-EBF4-4DC6-8ABC-3203DDBA6809}" destId="{B7D2060B-0A22-4694-A95E-591EBF227ED6}" srcOrd="18" destOrd="0" presId="urn:microsoft.com/office/officeart/2005/8/layout/lProcess2"/>
    <dgm:cxn modelId="{F57EAE83-3DE5-4073-918C-0A7EBC3AF77D}" type="presParOf" srcId="{B1EDD4B2-EBF4-4DC6-8ABC-3203DDBA6809}" destId="{44D1131C-4328-48F2-B301-5E583899496A}" srcOrd="19" destOrd="0" presId="urn:microsoft.com/office/officeart/2005/8/layout/lProcess2"/>
    <dgm:cxn modelId="{53F76D69-CD5E-47C6-8555-80D84F2A7751}" type="presParOf" srcId="{B1EDD4B2-EBF4-4DC6-8ABC-3203DDBA6809}" destId="{BFDAF136-350E-4F62-A50B-16A45BC0833C}" srcOrd="20" destOrd="0" presId="urn:microsoft.com/office/officeart/2005/8/layout/lProcess2"/>
    <dgm:cxn modelId="{81C602F8-6952-4DB9-A8C8-4FEBD6EF0E84}" type="presParOf" srcId="{5869EF79-D5B2-4ED5-97D8-A88A131BD518}" destId="{52BF1E05-7DE0-41A4-9258-822F03ADAC99}" srcOrd="1" destOrd="0" presId="urn:microsoft.com/office/officeart/2005/8/layout/lProcess2"/>
    <dgm:cxn modelId="{264794EA-B090-4EC3-A89E-7563920B960E}" type="presParOf" srcId="{5869EF79-D5B2-4ED5-97D8-A88A131BD518}" destId="{7AA8DA3D-A4B5-4CE7-AAD3-79F86FBA844D}" srcOrd="2" destOrd="0" presId="urn:microsoft.com/office/officeart/2005/8/layout/lProcess2"/>
    <dgm:cxn modelId="{C7BEED90-6038-40B4-BF38-F9831511293E}" type="presParOf" srcId="{7AA8DA3D-A4B5-4CE7-AAD3-79F86FBA844D}" destId="{81425E4A-4644-4373-B910-CF00F2EF1BBA}" srcOrd="0" destOrd="0" presId="urn:microsoft.com/office/officeart/2005/8/layout/lProcess2"/>
    <dgm:cxn modelId="{4C8032DD-8A4C-4F7E-9B75-0BC2FA181793}" type="presParOf" srcId="{7AA8DA3D-A4B5-4CE7-AAD3-79F86FBA844D}" destId="{51F2FF6D-52F3-4EA9-B88E-34A519A8C693}" srcOrd="1" destOrd="0" presId="urn:microsoft.com/office/officeart/2005/8/layout/lProcess2"/>
    <dgm:cxn modelId="{3D5F58B6-DADC-4262-AA7E-A7FCA47C5A93}" type="presParOf" srcId="{7AA8DA3D-A4B5-4CE7-AAD3-79F86FBA844D}" destId="{2ACDDB09-EB1A-48F1-8FA7-FF6B21DA83B1}" srcOrd="2" destOrd="0" presId="urn:microsoft.com/office/officeart/2005/8/layout/lProcess2"/>
    <dgm:cxn modelId="{F12F1439-5936-43A8-8ED6-47FD6DAA342C}" type="presParOf" srcId="{2ACDDB09-EB1A-48F1-8FA7-FF6B21DA83B1}" destId="{53E42C78-AF45-44E1-B903-4B497751F6FA}" srcOrd="0" destOrd="0" presId="urn:microsoft.com/office/officeart/2005/8/layout/lProcess2"/>
    <dgm:cxn modelId="{92156C5E-EBB2-4492-A624-857232F5DFCF}" type="presParOf" srcId="{53E42C78-AF45-44E1-B903-4B497751F6FA}" destId="{9FC50567-D30B-4B1F-BE83-8F62123DF3EC}" srcOrd="0" destOrd="0" presId="urn:microsoft.com/office/officeart/2005/8/layout/lProcess2"/>
    <dgm:cxn modelId="{78B8BF88-8371-4CB3-AA1D-EF3DE112BD4B}" type="presParOf" srcId="{53E42C78-AF45-44E1-B903-4B497751F6FA}" destId="{C800A27B-B5C3-4E11-A7EF-7E7868E81E79}" srcOrd="1" destOrd="0" presId="urn:microsoft.com/office/officeart/2005/8/layout/lProcess2"/>
    <dgm:cxn modelId="{E599BF49-2B75-498A-9D70-360102CF83C9}" type="presParOf" srcId="{53E42C78-AF45-44E1-B903-4B497751F6FA}" destId="{755A1FE3-7D04-4B46-9417-F61AE1066480}" srcOrd="2" destOrd="0" presId="urn:microsoft.com/office/officeart/2005/8/layout/lProcess2"/>
    <dgm:cxn modelId="{5F26C3A1-835E-4B7A-9AAC-78BA4681123D}" type="presParOf" srcId="{53E42C78-AF45-44E1-B903-4B497751F6FA}" destId="{20A7FAAA-2735-45CF-AE9F-536B5DC72BD5}" srcOrd="3" destOrd="0" presId="urn:microsoft.com/office/officeart/2005/8/layout/lProcess2"/>
    <dgm:cxn modelId="{29208B6B-F512-4E7E-823A-58E40D7F2801}" type="presParOf" srcId="{53E42C78-AF45-44E1-B903-4B497751F6FA}" destId="{8A59F6E3-30AE-4BF8-808F-D0238C0C696D}" srcOrd="4" destOrd="0" presId="urn:microsoft.com/office/officeart/2005/8/layout/lProcess2"/>
    <dgm:cxn modelId="{4DBDC44B-1870-4B14-B98D-4F3268CEB139}" type="presParOf" srcId="{53E42C78-AF45-44E1-B903-4B497751F6FA}" destId="{3D4CCCD4-6CE9-43E6-BE15-30BEDFBFE4B8}" srcOrd="5" destOrd="0" presId="urn:microsoft.com/office/officeart/2005/8/layout/lProcess2"/>
    <dgm:cxn modelId="{378D9164-AC6E-4ADC-9BCA-EB4FE8AE243D}" type="presParOf" srcId="{53E42C78-AF45-44E1-B903-4B497751F6FA}" destId="{B44D89D8-003C-4948-9203-5E0F3EECC131}" srcOrd="6" destOrd="0" presId="urn:microsoft.com/office/officeart/2005/8/layout/lProcess2"/>
    <dgm:cxn modelId="{5C6FE0FD-30FB-4D00-B969-0523422C7B66}" type="presParOf" srcId="{53E42C78-AF45-44E1-B903-4B497751F6FA}" destId="{3F08A4DF-7756-4797-B436-ED167C39F9C8}" srcOrd="7" destOrd="0" presId="urn:microsoft.com/office/officeart/2005/8/layout/lProcess2"/>
    <dgm:cxn modelId="{53B64384-397D-4C5F-BC3B-1EC3D5817F8A}" type="presParOf" srcId="{53E42C78-AF45-44E1-B903-4B497751F6FA}" destId="{CC6A47B2-C461-4BF5-83E4-4ECA91FDD41A}" srcOrd="8" destOrd="0" presId="urn:microsoft.com/office/officeart/2005/8/layout/lProcess2"/>
    <dgm:cxn modelId="{941B5744-A7EB-43E6-A77D-64D6322FF99E}" type="presParOf" srcId="{53E42C78-AF45-44E1-B903-4B497751F6FA}" destId="{FC495582-A7FF-4074-827F-26B19063FC81}" srcOrd="9" destOrd="0" presId="urn:microsoft.com/office/officeart/2005/8/layout/lProcess2"/>
    <dgm:cxn modelId="{7D7E5EE9-C04F-440C-899D-9A698AC260FA}" type="presParOf" srcId="{53E42C78-AF45-44E1-B903-4B497751F6FA}" destId="{DED79B2C-A98D-4265-86AA-DBFACBD7656C}" srcOrd="10" destOrd="0" presId="urn:microsoft.com/office/officeart/2005/8/layout/lProcess2"/>
    <dgm:cxn modelId="{26CFD79F-4D2B-411D-8A4F-B254C26E1FCC}" type="presParOf" srcId="{53E42C78-AF45-44E1-B903-4B497751F6FA}" destId="{5272329A-BA07-4946-98A9-2026C57E3BC5}" srcOrd="11" destOrd="0" presId="urn:microsoft.com/office/officeart/2005/8/layout/lProcess2"/>
    <dgm:cxn modelId="{3E409F77-4813-4C3A-BCE8-CE47E2862BC5}" type="presParOf" srcId="{53E42C78-AF45-44E1-B903-4B497751F6FA}" destId="{E177E323-013E-4C32-8A44-A3FD067FA8F6}" srcOrd="12" destOrd="0" presId="urn:microsoft.com/office/officeart/2005/8/layout/lProcess2"/>
    <dgm:cxn modelId="{83A37FC1-FABA-4DA6-A47D-A807E4228949}" type="presParOf" srcId="{53E42C78-AF45-44E1-B903-4B497751F6FA}" destId="{944F2540-D95B-410A-B895-0FC0523B718E}" srcOrd="13" destOrd="0" presId="urn:microsoft.com/office/officeart/2005/8/layout/lProcess2"/>
    <dgm:cxn modelId="{304D8312-194B-418C-8040-4744AABB7FCB}" type="presParOf" srcId="{53E42C78-AF45-44E1-B903-4B497751F6FA}" destId="{A5FE4810-A3A3-4B46-95DF-2994FB7D879C}" srcOrd="14" destOrd="0" presId="urn:microsoft.com/office/officeart/2005/8/layout/lProcess2"/>
    <dgm:cxn modelId="{619878D3-2EE9-4423-B075-FEFC174CF345}" type="presParOf" srcId="{53E42C78-AF45-44E1-B903-4B497751F6FA}" destId="{1C12EED0-AB5F-475B-A2DD-A9AEA362ED38}" srcOrd="15" destOrd="0" presId="urn:microsoft.com/office/officeart/2005/8/layout/lProcess2"/>
    <dgm:cxn modelId="{29064E2F-9F7F-45A4-981C-491A464467ED}" type="presParOf" srcId="{53E42C78-AF45-44E1-B903-4B497751F6FA}" destId="{F4D81D01-3A21-4299-ADA4-796EF2C9BA8F}" srcOrd="16" destOrd="0" presId="urn:microsoft.com/office/officeart/2005/8/layout/lProcess2"/>
    <dgm:cxn modelId="{6C156C48-031E-44BA-9E1C-D2B19ED341ED}" type="presParOf" srcId="{53E42C78-AF45-44E1-B903-4B497751F6FA}" destId="{ACDA4D9F-B2C1-4B8F-A228-2F9D2EDD3948}" srcOrd="17" destOrd="0" presId="urn:microsoft.com/office/officeart/2005/8/layout/lProcess2"/>
    <dgm:cxn modelId="{A9F6F241-5815-4A49-863C-69DCB467CA40}" type="presParOf" srcId="{53E42C78-AF45-44E1-B903-4B497751F6FA}" destId="{1A6DA8A3-974D-4AE5-8628-3187A81E2AD7}" srcOrd="18" destOrd="0" presId="urn:microsoft.com/office/officeart/2005/8/layout/lProcess2"/>
    <dgm:cxn modelId="{3B08C3F0-F765-44A8-B329-64C5086A906F}" type="presParOf" srcId="{53E42C78-AF45-44E1-B903-4B497751F6FA}" destId="{F812F2B0-0D1B-4292-89FC-76F2CF3F4489}" srcOrd="19" destOrd="0" presId="urn:microsoft.com/office/officeart/2005/8/layout/lProcess2"/>
    <dgm:cxn modelId="{14C522E6-90E8-4AE7-99AB-D34A4ED89658}" type="presParOf" srcId="{53E42C78-AF45-44E1-B903-4B497751F6FA}" destId="{262548D6-50B2-4ACC-8DF8-63DD8D75929B}" srcOrd="20" destOrd="0" presId="urn:microsoft.com/office/officeart/2005/8/layout/lProcess2"/>
    <dgm:cxn modelId="{4C5950A7-989D-44D3-8D27-1791D9F37A01}" type="presParOf" srcId="{5869EF79-D5B2-4ED5-97D8-A88A131BD518}" destId="{07F9E033-AA11-4A8B-8BB9-56B204735B84}" srcOrd="3" destOrd="0" presId="urn:microsoft.com/office/officeart/2005/8/layout/lProcess2"/>
    <dgm:cxn modelId="{2414C2B8-7FDC-4FD0-846F-54A0416A2E86}" type="presParOf" srcId="{5869EF79-D5B2-4ED5-97D8-A88A131BD518}" destId="{47093104-F6D8-4C0F-8EFF-4745FADE5077}" srcOrd="4" destOrd="0" presId="urn:microsoft.com/office/officeart/2005/8/layout/lProcess2"/>
    <dgm:cxn modelId="{7D19E24F-4755-43E7-8A33-7F214AD7E026}" type="presParOf" srcId="{47093104-F6D8-4C0F-8EFF-4745FADE5077}" destId="{90C7E89E-6426-4AD1-972F-4B5F575163EE}" srcOrd="0" destOrd="0" presId="urn:microsoft.com/office/officeart/2005/8/layout/lProcess2"/>
    <dgm:cxn modelId="{4E050837-3A92-4E1C-B401-2C5DD2167DDB}" type="presParOf" srcId="{47093104-F6D8-4C0F-8EFF-4745FADE5077}" destId="{9ECF6532-5383-41E1-AABD-98C388C025E0}" srcOrd="1" destOrd="0" presId="urn:microsoft.com/office/officeart/2005/8/layout/lProcess2"/>
    <dgm:cxn modelId="{76D57EE1-B2C1-4784-BE79-4A84FD4A182E}" type="presParOf" srcId="{47093104-F6D8-4C0F-8EFF-4745FADE5077}" destId="{F2EDE8CF-45B7-4406-8E2E-6EE8024F8148}" srcOrd="2" destOrd="0" presId="urn:microsoft.com/office/officeart/2005/8/layout/lProcess2"/>
    <dgm:cxn modelId="{E218F16F-3FCE-42A8-86FF-9E1CF764DDE9}" type="presParOf" srcId="{F2EDE8CF-45B7-4406-8E2E-6EE8024F8148}" destId="{A9B71771-9A8C-4A3F-9D60-7B4F04CE9676}" srcOrd="0" destOrd="0" presId="urn:microsoft.com/office/officeart/2005/8/layout/lProcess2"/>
    <dgm:cxn modelId="{29A974C7-EF4A-4650-881A-3830F27989B2}" type="presParOf" srcId="{A9B71771-9A8C-4A3F-9D60-7B4F04CE9676}" destId="{8421802E-D4D7-4544-94FF-BAE993DC4997}" srcOrd="0" destOrd="0" presId="urn:microsoft.com/office/officeart/2005/8/layout/lProcess2"/>
    <dgm:cxn modelId="{191EFF04-3A6F-4095-B3F4-38650849223B}" type="presParOf" srcId="{A9B71771-9A8C-4A3F-9D60-7B4F04CE9676}" destId="{025D4876-18A5-4DA5-9ED9-28CB581F50C6}" srcOrd="1" destOrd="0" presId="urn:microsoft.com/office/officeart/2005/8/layout/lProcess2"/>
    <dgm:cxn modelId="{0E43CADD-0BC5-4490-8E9B-963D4EB5112C}" type="presParOf" srcId="{A9B71771-9A8C-4A3F-9D60-7B4F04CE9676}" destId="{361080CA-9EE8-4E17-9B49-AFC0883E3514}" srcOrd="2" destOrd="0" presId="urn:microsoft.com/office/officeart/2005/8/layout/lProcess2"/>
    <dgm:cxn modelId="{364523B2-3F06-483D-A0D6-91E2B757905A}" type="presParOf" srcId="{A9B71771-9A8C-4A3F-9D60-7B4F04CE9676}" destId="{50055A4F-370D-421E-973C-245D1203B725}" srcOrd="3" destOrd="0" presId="urn:microsoft.com/office/officeart/2005/8/layout/lProcess2"/>
    <dgm:cxn modelId="{AEB8746E-46F8-4FCD-9B6C-768700AF107F}" type="presParOf" srcId="{A9B71771-9A8C-4A3F-9D60-7B4F04CE9676}" destId="{1CA632F2-5E47-4EE3-9840-A727BC59D82C}" srcOrd="4" destOrd="0" presId="urn:microsoft.com/office/officeart/2005/8/layout/lProcess2"/>
    <dgm:cxn modelId="{96B67AC3-6B83-4114-8A42-CD2772D3DADA}" type="presParOf" srcId="{A9B71771-9A8C-4A3F-9D60-7B4F04CE9676}" destId="{61FD6478-7AD4-4276-8D83-A18F921706C3}" srcOrd="5" destOrd="0" presId="urn:microsoft.com/office/officeart/2005/8/layout/lProcess2"/>
    <dgm:cxn modelId="{96020162-3978-4BC8-8E02-55E74BC2364B}" type="presParOf" srcId="{A9B71771-9A8C-4A3F-9D60-7B4F04CE9676}" destId="{D5A2BDD5-B6DD-4579-B6C3-29589B2A6099}" srcOrd="6" destOrd="0" presId="urn:microsoft.com/office/officeart/2005/8/layout/lProcess2"/>
    <dgm:cxn modelId="{2F82772A-FC59-4F44-8844-BAE26EABBB53}" type="presParOf" srcId="{A9B71771-9A8C-4A3F-9D60-7B4F04CE9676}" destId="{C7C01187-9813-4FD7-A322-E603AD15D08A}" srcOrd="7" destOrd="0" presId="urn:microsoft.com/office/officeart/2005/8/layout/lProcess2"/>
    <dgm:cxn modelId="{B54EED23-E29D-4D72-BFA2-84A0B96361C6}" type="presParOf" srcId="{A9B71771-9A8C-4A3F-9D60-7B4F04CE9676}" destId="{6047B6E4-D6FE-43A1-80EC-6129E8341CBE}" srcOrd="8" destOrd="0" presId="urn:microsoft.com/office/officeart/2005/8/layout/lProcess2"/>
    <dgm:cxn modelId="{5864D29D-3B7E-4D0F-B5F7-092F0788D41F}" type="presParOf" srcId="{A9B71771-9A8C-4A3F-9D60-7B4F04CE9676}" destId="{CA56E530-BC70-45C8-B46B-BD96592A3C60}" srcOrd="9" destOrd="0" presId="urn:microsoft.com/office/officeart/2005/8/layout/lProcess2"/>
    <dgm:cxn modelId="{E0EDFDFA-6342-4C95-8A70-DBC5EC4D70EB}" type="presParOf" srcId="{A9B71771-9A8C-4A3F-9D60-7B4F04CE9676}" destId="{C843C731-848E-4040-87AC-D1808298332C}" srcOrd="10" destOrd="0" presId="urn:microsoft.com/office/officeart/2005/8/layout/lProcess2"/>
    <dgm:cxn modelId="{DFAC7B3B-78B5-4AC6-AAB5-4CA41056872D}" type="presParOf" srcId="{A9B71771-9A8C-4A3F-9D60-7B4F04CE9676}" destId="{E86DA223-509A-4D15-B7F5-541C985A31DD}" srcOrd="11" destOrd="0" presId="urn:microsoft.com/office/officeart/2005/8/layout/lProcess2"/>
    <dgm:cxn modelId="{111F2090-52D1-4E6D-ACB3-C3483B02A3D0}" type="presParOf" srcId="{A9B71771-9A8C-4A3F-9D60-7B4F04CE9676}" destId="{47FDD9AA-735B-4188-B5A4-7D0D5A31E613}" srcOrd="12" destOrd="0" presId="urn:microsoft.com/office/officeart/2005/8/layout/lProcess2"/>
    <dgm:cxn modelId="{CE7F50F3-0319-4C0B-8D24-F1161B2B8A0A}" type="presParOf" srcId="{A9B71771-9A8C-4A3F-9D60-7B4F04CE9676}" destId="{F2B9F3AA-9F41-4EBC-AEEC-73F6D9A75B5D}" srcOrd="13" destOrd="0" presId="urn:microsoft.com/office/officeart/2005/8/layout/lProcess2"/>
    <dgm:cxn modelId="{0E729345-3484-4E09-8D3E-74A2B0CD07B3}" type="presParOf" srcId="{A9B71771-9A8C-4A3F-9D60-7B4F04CE9676}" destId="{0B6B808C-8763-47AD-8DB7-DEABFA196549}" srcOrd="14" destOrd="0" presId="urn:microsoft.com/office/officeart/2005/8/layout/lProcess2"/>
    <dgm:cxn modelId="{87A72652-E4C0-4EF9-8447-AF1B74739A50}" type="presParOf" srcId="{A9B71771-9A8C-4A3F-9D60-7B4F04CE9676}" destId="{383814C3-79B3-487C-876B-32E111684C12}" srcOrd="15" destOrd="0" presId="urn:microsoft.com/office/officeart/2005/8/layout/lProcess2"/>
    <dgm:cxn modelId="{D6AC260F-9A6F-4F0E-A804-83823F8034DC}" type="presParOf" srcId="{A9B71771-9A8C-4A3F-9D60-7B4F04CE9676}" destId="{98342E84-3659-4F11-8965-5C3EAABC4995}" srcOrd="16" destOrd="0" presId="urn:microsoft.com/office/officeart/2005/8/layout/lProcess2"/>
    <dgm:cxn modelId="{EE2B14CB-A077-41D3-8191-0B077294038A}" type="presParOf" srcId="{A9B71771-9A8C-4A3F-9D60-7B4F04CE9676}" destId="{6EEB7784-B789-4CA5-9640-6768F9BEE026}" srcOrd="17" destOrd="0" presId="urn:microsoft.com/office/officeart/2005/8/layout/lProcess2"/>
    <dgm:cxn modelId="{0A3127A1-CA9D-464B-B7C8-B7C307CDCF0C}" type="presParOf" srcId="{A9B71771-9A8C-4A3F-9D60-7B4F04CE9676}" destId="{8839B0EF-103A-4672-9BF4-0B5368719991}" srcOrd="18" destOrd="0" presId="urn:microsoft.com/office/officeart/2005/8/layout/lProcess2"/>
    <dgm:cxn modelId="{A227E122-46A1-4B83-BF55-671ED229FB1E}" type="presParOf" srcId="{A9B71771-9A8C-4A3F-9D60-7B4F04CE9676}" destId="{93AD98D1-362E-493D-BE4E-228BF1BDD44B}" srcOrd="19" destOrd="0" presId="urn:microsoft.com/office/officeart/2005/8/layout/lProcess2"/>
    <dgm:cxn modelId="{2597B9A0-1F74-41EE-89E3-E9722FB9B885}" type="presParOf" srcId="{A9B71771-9A8C-4A3F-9D60-7B4F04CE9676}" destId="{3C275F54-7A54-43A2-9687-A05938F10022}" srcOrd="20" destOrd="0" presId="urn:microsoft.com/office/officeart/2005/8/layout/lProcess2"/>
    <dgm:cxn modelId="{536579F3-FADF-43B6-8300-B7E4E2C2B5DD}" type="presParOf" srcId="{5869EF79-D5B2-4ED5-97D8-A88A131BD518}" destId="{85647888-F15A-421C-93FF-7F167FE1F3DD}" srcOrd="5" destOrd="0" presId="urn:microsoft.com/office/officeart/2005/8/layout/lProcess2"/>
    <dgm:cxn modelId="{5C71DEE1-09B8-42C5-AF87-B3664EB5631D}" type="presParOf" srcId="{5869EF79-D5B2-4ED5-97D8-A88A131BD518}" destId="{9B18F088-7FD5-4E9F-8524-1C370A00B1D0}" srcOrd="6" destOrd="0" presId="urn:microsoft.com/office/officeart/2005/8/layout/lProcess2"/>
    <dgm:cxn modelId="{65083484-6E5C-4904-B115-F046B9C07359}" type="presParOf" srcId="{9B18F088-7FD5-4E9F-8524-1C370A00B1D0}" destId="{97FAD1B4-E65B-4A34-82A6-B2EFF2DC3D77}" srcOrd="0" destOrd="0" presId="urn:microsoft.com/office/officeart/2005/8/layout/lProcess2"/>
    <dgm:cxn modelId="{DF3E5A30-1610-4344-90AE-1DA1C3411F20}" type="presParOf" srcId="{9B18F088-7FD5-4E9F-8524-1C370A00B1D0}" destId="{5C9E7DDD-A7B6-453A-89CD-228B70957980}" srcOrd="1" destOrd="0" presId="urn:microsoft.com/office/officeart/2005/8/layout/lProcess2"/>
    <dgm:cxn modelId="{AF4B9FA9-8F95-4A53-BDB9-BCD530248D7C}" type="presParOf" srcId="{9B18F088-7FD5-4E9F-8524-1C370A00B1D0}" destId="{479BA747-FC86-40B4-8F84-5776E84D4404}" srcOrd="2" destOrd="0" presId="urn:microsoft.com/office/officeart/2005/8/layout/lProcess2"/>
    <dgm:cxn modelId="{BC4FE367-AD70-4389-9ECA-EAC356734F1D}" type="presParOf" srcId="{479BA747-FC86-40B4-8F84-5776E84D4404}" destId="{C7156FFB-74A7-45C6-9700-B87BC59215C2}" srcOrd="0" destOrd="0" presId="urn:microsoft.com/office/officeart/2005/8/layout/lProcess2"/>
    <dgm:cxn modelId="{9787C6DD-F8D5-4C58-90BE-E067A415D72B}" type="presParOf" srcId="{C7156FFB-74A7-45C6-9700-B87BC59215C2}" destId="{9DC18F61-429E-4DFE-B296-D5E7DE097089}" srcOrd="0" destOrd="0" presId="urn:microsoft.com/office/officeart/2005/8/layout/lProcess2"/>
    <dgm:cxn modelId="{A140AFBF-FD82-463B-8BC9-0772EB02256D}" type="presParOf" srcId="{C7156FFB-74A7-45C6-9700-B87BC59215C2}" destId="{D2E4F214-1A22-4E77-97CD-C4F13FA031EB}" srcOrd="1" destOrd="0" presId="urn:microsoft.com/office/officeart/2005/8/layout/lProcess2"/>
    <dgm:cxn modelId="{961F2327-5BDF-4BA0-BF41-1FADAEA9E085}" type="presParOf" srcId="{C7156FFB-74A7-45C6-9700-B87BC59215C2}" destId="{726C50B2-6F14-45A5-858D-3285EBA47020}" srcOrd="2" destOrd="0" presId="urn:microsoft.com/office/officeart/2005/8/layout/lProcess2"/>
    <dgm:cxn modelId="{3E1C12B0-E4CD-4406-A105-392849EA58F0}" type="presParOf" srcId="{C7156FFB-74A7-45C6-9700-B87BC59215C2}" destId="{9478154A-39A3-462E-84E0-FC4E84179720}" srcOrd="3" destOrd="0" presId="urn:microsoft.com/office/officeart/2005/8/layout/lProcess2"/>
    <dgm:cxn modelId="{FE018714-928D-4CFC-A7FC-8E64ABFEB31D}" type="presParOf" srcId="{C7156FFB-74A7-45C6-9700-B87BC59215C2}" destId="{A47725DF-85CB-42EF-94D6-106AC0F07418}" srcOrd="4" destOrd="0" presId="urn:microsoft.com/office/officeart/2005/8/layout/lProcess2"/>
    <dgm:cxn modelId="{E2917B98-552D-4EB0-BBE7-89EF0849B6D7}" type="presParOf" srcId="{C7156FFB-74A7-45C6-9700-B87BC59215C2}" destId="{F33BC202-BFC9-45A4-91C2-3384A2F53410}" srcOrd="5" destOrd="0" presId="urn:microsoft.com/office/officeart/2005/8/layout/lProcess2"/>
    <dgm:cxn modelId="{08F90C3D-9227-4B42-89EE-F1E33BD0ADEF}" type="presParOf" srcId="{C7156FFB-74A7-45C6-9700-B87BC59215C2}" destId="{D35AF37D-3379-4ED1-92B4-CF406493D505}" srcOrd="6" destOrd="0" presId="urn:microsoft.com/office/officeart/2005/8/layout/lProcess2"/>
    <dgm:cxn modelId="{1A44BE63-1968-496C-9826-4C72D13A2416}" type="presParOf" srcId="{C7156FFB-74A7-45C6-9700-B87BC59215C2}" destId="{8D2F9AC8-B7ED-4FAC-BBCC-1FCE3E5FC120}" srcOrd="7" destOrd="0" presId="urn:microsoft.com/office/officeart/2005/8/layout/lProcess2"/>
    <dgm:cxn modelId="{5CAF30EF-D901-420F-A9D9-079CD5294B20}" type="presParOf" srcId="{C7156FFB-74A7-45C6-9700-B87BC59215C2}" destId="{2C8B37D4-A4FF-4769-BAAE-3AEC2A7165A5}" srcOrd="8" destOrd="0" presId="urn:microsoft.com/office/officeart/2005/8/layout/lProcess2"/>
    <dgm:cxn modelId="{0627EBF7-E58B-4347-A81D-D935B4738C31}" type="presParOf" srcId="{C7156FFB-74A7-45C6-9700-B87BC59215C2}" destId="{ED96ECA6-8CD2-4A87-A898-7E967141862E}" srcOrd="9" destOrd="0" presId="urn:microsoft.com/office/officeart/2005/8/layout/lProcess2"/>
    <dgm:cxn modelId="{690C2DD8-C31A-4CD8-B969-B81FCDA93F3C}" type="presParOf" srcId="{C7156FFB-74A7-45C6-9700-B87BC59215C2}" destId="{81F64F5E-CDEF-47F8-A070-AAC8C8A4B0D8}" srcOrd="10" destOrd="0" presId="urn:microsoft.com/office/officeart/2005/8/layout/lProcess2"/>
    <dgm:cxn modelId="{F5D80C1E-293D-4DB3-9545-C579817F0869}" type="presParOf" srcId="{C7156FFB-74A7-45C6-9700-B87BC59215C2}" destId="{291A3CB8-16A6-460A-AAF2-70ED8FC08346}" srcOrd="11" destOrd="0" presId="urn:microsoft.com/office/officeart/2005/8/layout/lProcess2"/>
    <dgm:cxn modelId="{BD8954DF-FAA1-4FFB-855B-CA1429BDD39D}" type="presParOf" srcId="{C7156FFB-74A7-45C6-9700-B87BC59215C2}" destId="{CB0D8EAC-D6A8-4B03-AE61-C4485856D019}" srcOrd="12" destOrd="0" presId="urn:microsoft.com/office/officeart/2005/8/layout/lProcess2"/>
    <dgm:cxn modelId="{E1FA0E01-1A10-4FCE-8ED1-A8270308E87B}" type="presParOf" srcId="{C7156FFB-74A7-45C6-9700-B87BC59215C2}" destId="{D08D1C6C-B8DB-42B2-A86A-8EFA1801B4A3}" srcOrd="13" destOrd="0" presId="urn:microsoft.com/office/officeart/2005/8/layout/lProcess2"/>
    <dgm:cxn modelId="{77DA3899-A653-468A-99B2-0E2F8BE0EA63}" type="presParOf" srcId="{C7156FFB-74A7-45C6-9700-B87BC59215C2}" destId="{AF43B7BC-E426-4BF3-8ACB-D7C443F0CB30}" srcOrd="14" destOrd="0" presId="urn:microsoft.com/office/officeart/2005/8/layout/lProcess2"/>
    <dgm:cxn modelId="{0EB0AC73-39CD-46A1-B72B-D644E73C2EF7}" type="presParOf" srcId="{C7156FFB-74A7-45C6-9700-B87BC59215C2}" destId="{1D9B4F50-2725-4066-AEE6-32ED11ED3B5F}" srcOrd="15" destOrd="0" presId="urn:microsoft.com/office/officeart/2005/8/layout/lProcess2"/>
    <dgm:cxn modelId="{7EF41EB2-5EF9-4E2B-A324-B604DF76B47F}" type="presParOf" srcId="{C7156FFB-74A7-45C6-9700-B87BC59215C2}" destId="{72995BDA-E7F4-4260-B8CB-C2B789B116F6}" srcOrd="16" destOrd="0" presId="urn:microsoft.com/office/officeart/2005/8/layout/lProcess2"/>
    <dgm:cxn modelId="{08FE7820-82AA-484C-ADA9-24E896677A29}" type="presParOf" srcId="{C7156FFB-74A7-45C6-9700-B87BC59215C2}" destId="{B9C28803-E951-4514-9297-71A5827CDE92}" srcOrd="17" destOrd="0" presId="urn:microsoft.com/office/officeart/2005/8/layout/lProcess2"/>
    <dgm:cxn modelId="{3DE7EB86-5732-433D-90F9-28FD9EDD79E8}" type="presParOf" srcId="{C7156FFB-74A7-45C6-9700-B87BC59215C2}" destId="{73522F0F-D210-4C5C-A7D8-6DDFC5A831AF}" srcOrd="18" destOrd="0" presId="urn:microsoft.com/office/officeart/2005/8/layout/lProcess2"/>
    <dgm:cxn modelId="{3A87F1F0-8747-4828-985B-C087220662A4}" type="presParOf" srcId="{C7156FFB-74A7-45C6-9700-B87BC59215C2}" destId="{70C84624-49C3-4084-A9C2-979FF5ED573A}" srcOrd="19" destOrd="0" presId="urn:microsoft.com/office/officeart/2005/8/layout/lProcess2"/>
    <dgm:cxn modelId="{64DCD8FE-4DDC-42AF-BEC3-423AF23ACDF8}" type="presParOf" srcId="{C7156FFB-74A7-45C6-9700-B87BC59215C2}" destId="{2F0F03DD-87EB-42C3-8969-D4C3B0DF03BA}" srcOrd="20" destOrd="0" presId="urn:microsoft.com/office/officeart/2005/8/layout/lProcess2"/>
    <dgm:cxn modelId="{55D2835B-2341-44BA-81D9-35E9230D6E81}" type="presParOf" srcId="{5869EF79-D5B2-4ED5-97D8-A88A131BD518}" destId="{4F9BA0FB-39DE-45EA-BFF6-7C9DFE987E9E}" srcOrd="7" destOrd="0" presId="urn:microsoft.com/office/officeart/2005/8/layout/lProcess2"/>
    <dgm:cxn modelId="{FAF911F1-842A-4C64-AAB2-7BC116228F1B}" type="presParOf" srcId="{5869EF79-D5B2-4ED5-97D8-A88A131BD518}" destId="{FBA62660-2CA9-4D6B-9472-16303E165D79}" srcOrd="8" destOrd="0" presId="urn:microsoft.com/office/officeart/2005/8/layout/lProcess2"/>
    <dgm:cxn modelId="{D516DF98-241C-4E62-9FF1-AF7F5BFD0068}" type="presParOf" srcId="{FBA62660-2CA9-4D6B-9472-16303E165D79}" destId="{649A917D-5958-492C-B348-A0E68A908F12}" srcOrd="0" destOrd="0" presId="urn:microsoft.com/office/officeart/2005/8/layout/lProcess2"/>
    <dgm:cxn modelId="{254BEA29-45DF-4E44-B9F8-685813142328}" type="presParOf" srcId="{FBA62660-2CA9-4D6B-9472-16303E165D79}" destId="{5C693122-FED6-43C2-9226-AC4972FD644B}" srcOrd="1" destOrd="0" presId="urn:microsoft.com/office/officeart/2005/8/layout/lProcess2"/>
    <dgm:cxn modelId="{E4E84D3E-4E14-4D15-B2BB-96FDFBAC0D96}" type="presParOf" srcId="{FBA62660-2CA9-4D6B-9472-16303E165D79}" destId="{2A1B5129-8772-44C9-AB90-9ED9B75DE894}" srcOrd="2" destOrd="0" presId="urn:microsoft.com/office/officeart/2005/8/layout/lProcess2"/>
    <dgm:cxn modelId="{F923D9F1-3702-405C-B79D-AF4DDEA3F1A7}" type="presParOf" srcId="{2A1B5129-8772-44C9-AB90-9ED9B75DE894}" destId="{644E574D-75FA-4199-842B-A463312ADA9D}" srcOrd="0" destOrd="0" presId="urn:microsoft.com/office/officeart/2005/8/layout/lProcess2"/>
    <dgm:cxn modelId="{5112ED74-EAEC-4483-AC2E-C5F86AEF1DB5}" type="presParOf" srcId="{644E574D-75FA-4199-842B-A463312ADA9D}" destId="{AEFDAD94-D5F3-4DDA-914D-6D7CDCD28053}" srcOrd="0" destOrd="0" presId="urn:microsoft.com/office/officeart/2005/8/layout/lProcess2"/>
    <dgm:cxn modelId="{BA20400F-5150-431F-AB8E-36C9A2B5313A}" type="presParOf" srcId="{644E574D-75FA-4199-842B-A463312ADA9D}" destId="{A005C1E6-FCA1-4A29-8224-1D01271173D5}" srcOrd="1" destOrd="0" presId="urn:microsoft.com/office/officeart/2005/8/layout/lProcess2"/>
    <dgm:cxn modelId="{CD684081-136F-40B9-B177-AA3D031017A6}" type="presParOf" srcId="{644E574D-75FA-4199-842B-A463312ADA9D}" destId="{A28AC18C-1094-489E-A58A-A4A45E8B16DB}" srcOrd="2" destOrd="0" presId="urn:microsoft.com/office/officeart/2005/8/layout/lProcess2"/>
    <dgm:cxn modelId="{C2073B5C-FF78-47D3-8F44-D6FC83E089B5}" type="presParOf" srcId="{644E574D-75FA-4199-842B-A463312ADA9D}" destId="{E699828F-B9D9-468F-A40A-8845A46A2F55}" srcOrd="3" destOrd="0" presId="urn:microsoft.com/office/officeart/2005/8/layout/lProcess2"/>
    <dgm:cxn modelId="{3BF95858-36F8-44A8-9A4D-F4B721FA530E}" type="presParOf" srcId="{644E574D-75FA-4199-842B-A463312ADA9D}" destId="{D10977FC-6742-4682-9FC7-B275A4B7B402}" srcOrd="4" destOrd="0" presId="urn:microsoft.com/office/officeart/2005/8/layout/lProcess2"/>
    <dgm:cxn modelId="{50017699-69F8-42C0-B0AF-9985095E448E}" type="presParOf" srcId="{644E574D-75FA-4199-842B-A463312ADA9D}" destId="{E4CD0F5D-9694-4139-84E6-533CB8B3623B}" srcOrd="5" destOrd="0" presId="urn:microsoft.com/office/officeart/2005/8/layout/lProcess2"/>
    <dgm:cxn modelId="{B317F39B-C6A3-4D6F-8FF0-1603E27ACCDC}" type="presParOf" srcId="{644E574D-75FA-4199-842B-A463312ADA9D}" destId="{A6635AF6-4FBE-4FA5-B5D6-FE1C8CE77E73}" srcOrd="6" destOrd="0" presId="urn:microsoft.com/office/officeart/2005/8/layout/lProcess2"/>
    <dgm:cxn modelId="{D4496CC4-C458-40D4-A973-5BF0734D1AE3}" type="presParOf" srcId="{644E574D-75FA-4199-842B-A463312ADA9D}" destId="{AFA77585-FCE0-4C3B-B35B-1B193A42FA8F}" srcOrd="7" destOrd="0" presId="urn:microsoft.com/office/officeart/2005/8/layout/lProcess2"/>
    <dgm:cxn modelId="{568768BA-A143-4EB9-9719-A203146BF31D}" type="presParOf" srcId="{644E574D-75FA-4199-842B-A463312ADA9D}" destId="{5BCEBE54-CC48-4BA3-BF39-1A0902A7C73B}" srcOrd="8" destOrd="0" presId="urn:microsoft.com/office/officeart/2005/8/layout/lProcess2"/>
    <dgm:cxn modelId="{2BBC7FC5-BCED-4C23-9C72-055A3B06E9F2}" type="presParOf" srcId="{644E574D-75FA-4199-842B-A463312ADA9D}" destId="{815DBF57-2B98-4471-AC53-07888BA3DEF3}" srcOrd="9" destOrd="0" presId="urn:microsoft.com/office/officeart/2005/8/layout/lProcess2"/>
    <dgm:cxn modelId="{978F2CB4-5DA7-4B9E-98B9-3ECF69F0FB4B}" type="presParOf" srcId="{644E574D-75FA-4199-842B-A463312ADA9D}" destId="{1D4EE0DA-2979-4BB4-900F-AE60BC560493}" srcOrd="10" destOrd="0" presId="urn:microsoft.com/office/officeart/2005/8/layout/lProcess2"/>
    <dgm:cxn modelId="{3F9A5AAE-3436-41EF-AB83-6EB59C0A64F2}" type="presParOf" srcId="{644E574D-75FA-4199-842B-A463312ADA9D}" destId="{3A01774F-20C5-4746-82EE-8DA6ABD20561}" srcOrd="11" destOrd="0" presId="urn:microsoft.com/office/officeart/2005/8/layout/lProcess2"/>
    <dgm:cxn modelId="{80B40A73-0E8C-4FF3-8CB9-87F90BD0A200}" type="presParOf" srcId="{644E574D-75FA-4199-842B-A463312ADA9D}" destId="{A7470453-EE94-4890-A1BC-85760B0545DC}" srcOrd="12" destOrd="0" presId="urn:microsoft.com/office/officeart/2005/8/layout/lProcess2"/>
    <dgm:cxn modelId="{ABB3BDDC-B889-41DF-B39C-625EC2BFC2CE}" type="presParOf" srcId="{644E574D-75FA-4199-842B-A463312ADA9D}" destId="{77F70717-0D20-4C86-9F70-EFFA8F84D56F}" srcOrd="13" destOrd="0" presId="urn:microsoft.com/office/officeart/2005/8/layout/lProcess2"/>
    <dgm:cxn modelId="{ABF386C8-7445-4A18-BF73-BC709F05F95E}" type="presParOf" srcId="{644E574D-75FA-4199-842B-A463312ADA9D}" destId="{A2BE643D-6A68-4F1F-8BCC-A97CF8CF651D}" srcOrd="14" destOrd="0" presId="urn:microsoft.com/office/officeart/2005/8/layout/lProcess2"/>
    <dgm:cxn modelId="{D0C40736-306E-4A41-B3DF-235EAB990A36}" type="presParOf" srcId="{644E574D-75FA-4199-842B-A463312ADA9D}" destId="{377EB431-4984-4F84-B5B7-57D526B9EE03}" srcOrd="15" destOrd="0" presId="urn:microsoft.com/office/officeart/2005/8/layout/lProcess2"/>
    <dgm:cxn modelId="{11D5304D-3081-4001-A541-580DF480EAFC}" type="presParOf" srcId="{644E574D-75FA-4199-842B-A463312ADA9D}" destId="{E9692903-DB8D-4408-9D20-CFFF27E0C5D8}" srcOrd="16" destOrd="0" presId="urn:microsoft.com/office/officeart/2005/8/layout/lProcess2"/>
    <dgm:cxn modelId="{62D28A00-EEA7-47C7-8E48-22D7B2C9430A}" type="presParOf" srcId="{644E574D-75FA-4199-842B-A463312ADA9D}" destId="{4E15923F-54A5-4EAD-BBDA-EC123E9747AF}" srcOrd="17" destOrd="0" presId="urn:microsoft.com/office/officeart/2005/8/layout/lProcess2"/>
    <dgm:cxn modelId="{C9B789EB-4139-4E94-AAA4-3347D845D870}" type="presParOf" srcId="{644E574D-75FA-4199-842B-A463312ADA9D}" destId="{5E663768-BED7-4E0E-AD73-238887E191E2}" srcOrd="18" destOrd="0" presId="urn:microsoft.com/office/officeart/2005/8/layout/lProcess2"/>
    <dgm:cxn modelId="{71893333-ACD3-4CF0-8C42-9569DA0C981F}" type="presParOf" srcId="{644E574D-75FA-4199-842B-A463312ADA9D}" destId="{7F005861-940D-4B00-82E9-9DB4E0E2460C}" srcOrd="19" destOrd="0" presId="urn:microsoft.com/office/officeart/2005/8/layout/lProcess2"/>
    <dgm:cxn modelId="{3C51886C-307D-4247-AD11-DC5DB96032F5}" type="presParOf" srcId="{644E574D-75FA-4199-842B-A463312ADA9D}" destId="{64114CBD-1252-445E-A24F-E3CD8DD1A169}" srcOrd="20" destOrd="0" presId="urn:microsoft.com/office/officeart/2005/8/layout/lProcess2"/>
    <dgm:cxn modelId="{73D47352-63AB-4CAC-AA41-5E9B99461036}" type="presParOf" srcId="{5869EF79-D5B2-4ED5-97D8-A88A131BD518}" destId="{1BF00C45-C64F-4227-AABC-09E8560791B9}" srcOrd="9" destOrd="0" presId="urn:microsoft.com/office/officeart/2005/8/layout/lProcess2"/>
    <dgm:cxn modelId="{953A3591-CB01-4E2E-BBF5-6F669B31C311}" type="presParOf" srcId="{5869EF79-D5B2-4ED5-97D8-A88A131BD518}" destId="{C818122E-06E8-49C2-9B61-6C75A96F3845}" srcOrd="10" destOrd="0" presId="urn:microsoft.com/office/officeart/2005/8/layout/lProcess2"/>
    <dgm:cxn modelId="{5E93004A-4372-4933-AC69-B6BB65C086F9}" type="presParOf" srcId="{C818122E-06E8-49C2-9B61-6C75A96F3845}" destId="{2600A003-890D-48A3-A82F-57590EE18B51}" srcOrd="0" destOrd="0" presId="urn:microsoft.com/office/officeart/2005/8/layout/lProcess2"/>
    <dgm:cxn modelId="{EDBB202B-502E-4635-9A63-9B49C61D5FF9}" type="presParOf" srcId="{C818122E-06E8-49C2-9B61-6C75A96F3845}" destId="{5AEF7783-5661-498D-B3BE-0577B01A851A}" srcOrd="1" destOrd="0" presId="urn:microsoft.com/office/officeart/2005/8/layout/lProcess2"/>
    <dgm:cxn modelId="{751084ED-AB0C-44E2-B3CE-E58FB0EBD489}" type="presParOf" srcId="{C818122E-06E8-49C2-9B61-6C75A96F3845}" destId="{86DFB0BB-B374-42DA-9ECD-B5427EFED38A}" srcOrd="2" destOrd="0" presId="urn:microsoft.com/office/officeart/2005/8/layout/lProcess2"/>
    <dgm:cxn modelId="{7E9FF707-8A6E-4189-A8C6-7A055F42E25E}" type="presParOf" srcId="{86DFB0BB-B374-42DA-9ECD-B5427EFED38A}" destId="{B6CA23B4-49C8-4BC0-9A43-40D5111D8B9C}" srcOrd="0" destOrd="0" presId="urn:microsoft.com/office/officeart/2005/8/layout/lProcess2"/>
    <dgm:cxn modelId="{EADE9945-59D6-45DB-8C66-82402CC30E80}" type="presParOf" srcId="{B6CA23B4-49C8-4BC0-9A43-40D5111D8B9C}" destId="{6BA7FD87-F894-43F6-B86F-2C00725861E1}" srcOrd="0" destOrd="0" presId="urn:microsoft.com/office/officeart/2005/8/layout/lProcess2"/>
    <dgm:cxn modelId="{B6D63A2C-4ACA-440C-BD3B-8167030AD749}" type="presParOf" srcId="{B6CA23B4-49C8-4BC0-9A43-40D5111D8B9C}" destId="{260AEF4C-795F-45C5-B811-981C8617EB76}" srcOrd="1" destOrd="0" presId="urn:microsoft.com/office/officeart/2005/8/layout/lProcess2"/>
    <dgm:cxn modelId="{832807C1-493C-413C-8A28-C600F284E8BE}" type="presParOf" srcId="{B6CA23B4-49C8-4BC0-9A43-40D5111D8B9C}" destId="{C0FC2446-BFDA-4E11-BC37-462D7B3934E6}" srcOrd="2" destOrd="0" presId="urn:microsoft.com/office/officeart/2005/8/layout/lProcess2"/>
    <dgm:cxn modelId="{D69D8BBD-E198-4590-A89D-73319540A37B}" type="presParOf" srcId="{B6CA23B4-49C8-4BC0-9A43-40D5111D8B9C}" destId="{961B8665-7C8A-4D48-9AB3-DF9088918A8D}" srcOrd="3" destOrd="0" presId="urn:microsoft.com/office/officeart/2005/8/layout/lProcess2"/>
    <dgm:cxn modelId="{301E589D-6785-40C8-8C4E-1EC0F1841B02}" type="presParOf" srcId="{B6CA23B4-49C8-4BC0-9A43-40D5111D8B9C}" destId="{396E4DCA-93E7-488E-B004-1583CBE62FC0}" srcOrd="4" destOrd="0" presId="urn:microsoft.com/office/officeart/2005/8/layout/lProcess2"/>
    <dgm:cxn modelId="{AE57A1E2-E920-4A99-84F6-13C74FB3B7D2}" type="presParOf" srcId="{B6CA23B4-49C8-4BC0-9A43-40D5111D8B9C}" destId="{B4077EE4-FA98-492F-8114-5650C17DA843}" srcOrd="5" destOrd="0" presId="urn:microsoft.com/office/officeart/2005/8/layout/lProcess2"/>
    <dgm:cxn modelId="{83D18174-E59E-4BB9-AA3A-8771EC40BF45}" type="presParOf" srcId="{B6CA23B4-49C8-4BC0-9A43-40D5111D8B9C}" destId="{A48FCDB1-68C1-46C8-A55B-5530001A9D6D}" srcOrd="6" destOrd="0" presId="urn:microsoft.com/office/officeart/2005/8/layout/lProcess2"/>
    <dgm:cxn modelId="{BE730BA2-6F03-4745-9556-F421580D46DE}" type="presParOf" srcId="{B6CA23B4-49C8-4BC0-9A43-40D5111D8B9C}" destId="{410502CE-D9C6-40EB-AC70-E4D25FD858CD}" srcOrd="7" destOrd="0" presId="urn:microsoft.com/office/officeart/2005/8/layout/lProcess2"/>
    <dgm:cxn modelId="{6EE89A42-7662-4AA7-81D3-AEBB0015FBAE}" type="presParOf" srcId="{B6CA23B4-49C8-4BC0-9A43-40D5111D8B9C}" destId="{0D01A7B3-8BB2-417B-AF83-9DC905A958B8}" srcOrd="8" destOrd="0" presId="urn:microsoft.com/office/officeart/2005/8/layout/lProcess2"/>
    <dgm:cxn modelId="{C84E3785-29B3-4D4F-81E3-E1062A512AA6}" type="presParOf" srcId="{B6CA23B4-49C8-4BC0-9A43-40D5111D8B9C}" destId="{0E0B2710-FB20-4C4F-ACC7-ADD79F2790F6}" srcOrd="9" destOrd="0" presId="urn:microsoft.com/office/officeart/2005/8/layout/lProcess2"/>
    <dgm:cxn modelId="{2DD16765-3295-499B-A933-0DD9C7D4EF07}" type="presParOf" srcId="{B6CA23B4-49C8-4BC0-9A43-40D5111D8B9C}" destId="{084C4741-91C1-4CF0-B4B1-5AC40D4E5042}" srcOrd="10" destOrd="0" presId="urn:microsoft.com/office/officeart/2005/8/layout/lProcess2"/>
    <dgm:cxn modelId="{743B2C29-3D54-4C38-83C4-0616A7891380}" type="presParOf" srcId="{B6CA23B4-49C8-4BC0-9A43-40D5111D8B9C}" destId="{3BC9F8B4-0A68-4AD5-881A-9A076428E901}" srcOrd="11" destOrd="0" presId="urn:microsoft.com/office/officeart/2005/8/layout/lProcess2"/>
    <dgm:cxn modelId="{8FFA1784-CE9F-44E8-94F0-C964F69A6F1C}" type="presParOf" srcId="{B6CA23B4-49C8-4BC0-9A43-40D5111D8B9C}" destId="{ABC984F8-9761-4BA6-917A-DF086CD086AF}" srcOrd="12" destOrd="0" presId="urn:microsoft.com/office/officeart/2005/8/layout/lProcess2"/>
    <dgm:cxn modelId="{A0E4F952-3DFB-4605-8265-4AA6C942D1D5}" type="presParOf" srcId="{B6CA23B4-49C8-4BC0-9A43-40D5111D8B9C}" destId="{FC7FE314-631D-4B49-AF80-43EE02F5923B}" srcOrd="13" destOrd="0" presId="urn:microsoft.com/office/officeart/2005/8/layout/lProcess2"/>
    <dgm:cxn modelId="{0C5C71B1-EA66-42F0-948D-8ED03811025E}" type="presParOf" srcId="{B6CA23B4-49C8-4BC0-9A43-40D5111D8B9C}" destId="{89094DC1-4BBA-4F47-ACDE-538D60DA6CB4}" srcOrd="14" destOrd="0" presId="urn:microsoft.com/office/officeart/2005/8/layout/lProcess2"/>
    <dgm:cxn modelId="{37DBCDA4-8F33-4471-A383-3E338F297CB6}" type="presParOf" srcId="{B6CA23B4-49C8-4BC0-9A43-40D5111D8B9C}" destId="{4A3A8161-68EA-4473-915A-ACB9C8F96886}" srcOrd="15" destOrd="0" presId="urn:microsoft.com/office/officeart/2005/8/layout/lProcess2"/>
    <dgm:cxn modelId="{3BA2DF3C-BD3B-4401-AEF3-585967A946E3}" type="presParOf" srcId="{B6CA23B4-49C8-4BC0-9A43-40D5111D8B9C}" destId="{BB5F8989-6CB5-400F-BDAB-45004D2EA689}" srcOrd="16" destOrd="0" presId="urn:microsoft.com/office/officeart/2005/8/layout/lProcess2"/>
    <dgm:cxn modelId="{27DF8676-5A41-467B-A2AC-C0600F88F7A7}" type="presParOf" srcId="{B6CA23B4-49C8-4BC0-9A43-40D5111D8B9C}" destId="{57B86902-E5AE-484A-9DFE-39CA2A1D977D}" srcOrd="17" destOrd="0" presId="urn:microsoft.com/office/officeart/2005/8/layout/lProcess2"/>
    <dgm:cxn modelId="{2C47A1EF-37E5-4137-AD43-5F64AE5C629F}" type="presParOf" srcId="{B6CA23B4-49C8-4BC0-9A43-40D5111D8B9C}" destId="{7B33FA3E-C175-44AB-B22B-43CF0B6D6DE5}" srcOrd="18" destOrd="0" presId="urn:microsoft.com/office/officeart/2005/8/layout/lProcess2"/>
    <dgm:cxn modelId="{010555E8-8600-4BC3-9D23-02D7CA83E4DE}" type="presParOf" srcId="{B6CA23B4-49C8-4BC0-9A43-40D5111D8B9C}" destId="{CBB6EEA9-BB05-4645-98C3-AD01C354F789}" srcOrd="19" destOrd="0" presId="urn:microsoft.com/office/officeart/2005/8/layout/lProcess2"/>
    <dgm:cxn modelId="{81E26E4E-8784-4F44-A000-2695EC369FDF}" type="presParOf" srcId="{B6CA23B4-49C8-4BC0-9A43-40D5111D8B9C}" destId="{70CF47B7-7AB5-429B-AC00-76A90975A164}" srcOrd="2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F86A93-377C-4253-BC40-5818EDB7F98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ED30D-8CD9-447C-B6EE-1581B55706E5}">
      <dgm:prSet phldrT="[Текст]" custT="1"/>
      <dgm:spPr/>
      <dgm:t>
        <a:bodyPr/>
        <a:lstStyle/>
        <a:p>
          <a:r>
            <a:rPr lang="uk-UA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06.02 – 19.03.2018</a:t>
          </a:r>
          <a:endParaRPr lang="ru-RU" sz="4800" dirty="0">
            <a:solidFill>
              <a:schemeClr val="bg1"/>
            </a:solidFill>
          </a:endParaRPr>
        </a:p>
      </dgm:t>
    </dgm:pt>
    <dgm:pt modelId="{5F6037DF-0883-4292-9E90-A5BC11F94763}" type="parTrans" cxnId="{BD42F8AD-52FE-418D-8994-7027DDAFC2E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DFBD90C-423F-432B-8B67-62182384B507}" type="sibTrans" cxnId="{BD42F8AD-52FE-418D-8994-7027DDAFC2E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574916E-0DAE-4608-9413-F35E10E1DC8C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Подання реєстраційних документів до РЦОЯО особами для участі в ЗНО-2018</a:t>
          </a:r>
          <a:endParaRPr lang="ru-RU" sz="2800" dirty="0">
            <a:solidFill>
              <a:schemeClr val="bg1"/>
            </a:solidFill>
          </a:endParaRPr>
        </a:p>
      </dgm:t>
    </dgm:pt>
    <dgm:pt modelId="{63CA6A4C-F559-4C3E-ABA4-73E0270AFEDC}" type="parTrans" cxnId="{CFF00D8B-EDA3-4818-A5D0-5D77174AD49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E67381A-AE98-413C-8E8F-626C251FA815}" type="sibTrans" cxnId="{CFF00D8B-EDA3-4818-A5D0-5D77174AD49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2E41A77-F360-49B2-9F67-8859EA24EFF3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та відправлення до РЦОЯО комплектів реєстраційних документів осіб, які складатимуть ДПА у формі ЗНО</a:t>
          </a:r>
          <a:endParaRPr lang="ru-RU" dirty="0">
            <a:solidFill>
              <a:schemeClr val="bg1"/>
            </a:solidFill>
          </a:endParaRPr>
        </a:p>
      </dgm:t>
    </dgm:pt>
    <dgm:pt modelId="{29D5E305-D45B-4800-87DB-DF05A187396D}" type="parTrans" cxnId="{2C511C51-E370-44D4-854E-918FE8EF08E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470270A-1455-456E-81FE-A9B54EF5F12D}" type="sibTrans" cxnId="{2C511C51-E370-44D4-854E-918FE8EF08E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0DB77BD-4C59-49C2-A28F-A0921714E069}" type="pres">
      <dgm:prSet presAssocID="{9DF86A93-377C-4253-BC40-5818EDB7F9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3CE92-4B6C-4EE7-AFA8-E465061CC70F}" type="pres">
      <dgm:prSet presAssocID="{BC1ED30D-8CD9-447C-B6EE-1581B55706E5}" presName="roof" presStyleLbl="dkBgShp" presStyleIdx="0" presStyleCnt="2"/>
      <dgm:spPr/>
      <dgm:t>
        <a:bodyPr/>
        <a:lstStyle/>
        <a:p>
          <a:endParaRPr lang="ru-RU"/>
        </a:p>
      </dgm:t>
    </dgm:pt>
    <dgm:pt modelId="{F2F40B15-D3EE-4DCA-9444-9574BFE8BA51}" type="pres">
      <dgm:prSet presAssocID="{BC1ED30D-8CD9-447C-B6EE-1581B55706E5}" presName="pillars" presStyleCnt="0"/>
      <dgm:spPr/>
    </dgm:pt>
    <dgm:pt modelId="{76866863-B073-43BB-A422-93C7C0B1F221}" type="pres">
      <dgm:prSet presAssocID="{BC1ED30D-8CD9-447C-B6EE-1581B55706E5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1DB21-B951-4280-A57C-C03A60AC99AC}" type="pres">
      <dgm:prSet presAssocID="{C2E41A77-F360-49B2-9F67-8859EA24EFF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92797-FE4D-46F5-A90A-20C5799E55E2}" type="pres">
      <dgm:prSet presAssocID="{BC1ED30D-8CD9-447C-B6EE-1581B55706E5}" presName="base" presStyleLbl="dkBgShp" presStyleIdx="1" presStyleCnt="2"/>
      <dgm:spPr/>
    </dgm:pt>
  </dgm:ptLst>
  <dgm:cxnLst>
    <dgm:cxn modelId="{2C511C51-E370-44D4-854E-918FE8EF08E1}" srcId="{BC1ED30D-8CD9-447C-B6EE-1581B55706E5}" destId="{C2E41A77-F360-49B2-9F67-8859EA24EFF3}" srcOrd="1" destOrd="0" parTransId="{29D5E305-D45B-4800-87DB-DF05A187396D}" sibTransId="{4470270A-1455-456E-81FE-A9B54EF5F12D}"/>
    <dgm:cxn modelId="{8A929E88-21AD-4C47-A202-031070F9A131}" type="presOf" srcId="{9DF86A93-377C-4253-BC40-5818EDB7F986}" destId="{F0DB77BD-4C59-49C2-A28F-A0921714E069}" srcOrd="0" destOrd="0" presId="urn:microsoft.com/office/officeart/2005/8/layout/hList3"/>
    <dgm:cxn modelId="{BD42F8AD-52FE-418D-8994-7027DDAFC2E0}" srcId="{9DF86A93-377C-4253-BC40-5818EDB7F986}" destId="{BC1ED30D-8CD9-447C-B6EE-1581B55706E5}" srcOrd="0" destOrd="0" parTransId="{5F6037DF-0883-4292-9E90-A5BC11F94763}" sibTransId="{9DFBD90C-423F-432B-8B67-62182384B507}"/>
    <dgm:cxn modelId="{CFF00D8B-EDA3-4818-A5D0-5D77174AD491}" srcId="{BC1ED30D-8CD9-447C-B6EE-1581B55706E5}" destId="{5574916E-0DAE-4608-9413-F35E10E1DC8C}" srcOrd="0" destOrd="0" parTransId="{63CA6A4C-F559-4C3E-ABA4-73E0270AFEDC}" sibTransId="{5E67381A-AE98-413C-8E8F-626C251FA815}"/>
    <dgm:cxn modelId="{247E2173-7076-4936-B5C6-387B77126B8A}" type="presOf" srcId="{BC1ED30D-8CD9-447C-B6EE-1581B55706E5}" destId="{4AF3CE92-4B6C-4EE7-AFA8-E465061CC70F}" srcOrd="0" destOrd="0" presId="urn:microsoft.com/office/officeart/2005/8/layout/hList3"/>
    <dgm:cxn modelId="{76AB9D6A-8340-4A5A-8D44-A1BB1EEBF102}" type="presOf" srcId="{C2E41A77-F360-49B2-9F67-8859EA24EFF3}" destId="{B211DB21-B951-4280-A57C-C03A60AC99AC}" srcOrd="0" destOrd="0" presId="urn:microsoft.com/office/officeart/2005/8/layout/hList3"/>
    <dgm:cxn modelId="{52422404-4D51-4FD5-914C-B0F8C92F1795}" type="presOf" srcId="{5574916E-0DAE-4608-9413-F35E10E1DC8C}" destId="{76866863-B073-43BB-A422-93C7C0B1F221}" srcOrd="0" destOrd="0" presId="urn:microsoft.com/office/officeart/2005/8/layout/hList3"/>
    <dgm:cxn modelId="{C732FC26-55D1-42DB-87BB-5D97C9870630}" type="presParOf" srcId="{F0DB77BD-4C59-49C2-A28F-A0921714E069}" destId="{4AF3CE92-4B6C-4EE7-AFA8-E465061CC70F}" srcOrd="0" destOrd="0" presId="urn:microsoft.com/office/officeart/2005/8/layout/hList3"/>
    <dgm:cxn modelId="{B321D17A-BA48-4E16-912D-B872E35EFE2E}" type="presParOf" srcId="{F0DB77BD-4C59-49C2-A28F-A0921714E069}" destId="{F2F40B15-D3EE-4DCA-9444-9574BFE8BA51}" srcOrd="1" destOrd="0" presId="urn:microsoft.com/office/officeart/2005/8/layout/hList3"/>
    <dgm:cxn modelId="{58FF4552-3D21-4BAA-995E-57F5AE892AFF}" type="presParOf" srcId="{F2F40B15-D3EE-4DCA-9444-9574BFE8BA51}" destId="{76866863-B073-43BB-A422-93C7C0B1F221}" srcOrd="0" destOrd="0" presId="urn:microsoft.com/office/officeart/2005/8/layout/hList3"/>
    <dgm:cxn modelId="{17FF23CD-2609-4355-BEB1-4764156435D1}" type="presParOf" srcId="{F2F40B15-D3EE-4DCA-9444-9574BFE8BA51}" destId="{B211DB21-B951-4280-A57C-C03A60AC99AC}" srcOrd="1" destOrd="0" presId="urn:microsoft.com/office/officeart/2005/8/layout/hList3"/>
    <dgm:cxn modelId="{8668706D-E024-436C-A710-F0EC3B39980D}" type="presParOf" srcId="{F0DB77BD-4C59-49C2-A28F-A0921714E069}" destId="{BC192797-FE4D-46F5-A90A-20C5799E55E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4D0640-7B05-4166-84B7-D9BB3A1E004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1A6309-F417-47B1-8776-C4A497D9785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06.02 – 02.04. 2018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29CF6-9FB1-4ADC-8205-DC5ECBDCBD1A}" type="parTrans" cxnId="{03425245-3DB8-41A9-A87B-99886C0D2D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81C9F-A683-45D9-BDDB-29993F8BD68F}" type="sibTrans" cxnId="{03425245-3DB8-41A9-A87B-99886C0D2D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5237B-BB45-44B9-8219-C065CFD96585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Унесення за вимогою учасників ЗНО-2018 змін до реєстраційних даних (</a:t>
          </a:r>
          <a:r>
            <a:rPr lang="uk-UA" sz="23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перереєстрація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3E037-E9DE-4BCF-9F07-B33DA9A92428}" type="parTrans" cxnId="{47BF4079-D1B4-481E-B3A6-2114212CCE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FD1A9-6C9E-44ED-85CF-D9929F91C90E}" type="sibTrans" cxnId="{47BF4079-D1B4-481E-B3A6-2114212CCE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25EDD-BDA8-4336-86C2-5CEEA70D0DB2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05.04.2018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12801F-C1CA-4B05-B782-16A124A40DC6}" type="parTrans" cxnId="{5CDE74C6-9EB0-4775-A21F-ECB6B619E9D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41A1BD-C5E0-4533-AAF1-8781C3005578}" type="sibTrans" cxnId="{5CDE74C6-9EB0-4775-A21F-ECB6B619E9D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352DCE-3DB1-4DAE-8AC1-0158A321D7DB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Видача дублікатів сертифікатів ЗНО-2018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EDF5D3-8116-4AB8-96FF-C3D7A58037A7}" type="parTrans" cxnId="{C061CAC0-2B2B-4530-A2ED-3AAB7B5964C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1A8E8-51C4-48F4-9D99-233632063044}" type="sibTrans" cxnId="{C061CAC0-2B2B-4530-A2ED-3AAB7B5964C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2C2F9-DC6B-440C-8367-14DA1759AAB6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03.04 – 16.04.2018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10786-C10E-4962-99B0-C6DE7DC8927F}" type="parTrans" cxnId="{99B8854E-E2FD-4EBD-99E1-8D0379A491F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8A5D1-E822-41E0-B084-F89F1FE37E50}" type="sibTrans" cxnId="{99B8854E-E2FD-4EBD-99E1-8D0379A491F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82167-0411-45FB-9427-784993920378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Подання до УЦОЯО апеляційних заяв (</a:t>
          </a:r>
          <a:r>
            <a: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оскаржень</a:t>
          </a: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щодо відмови в реєстрації для участі в ЗНО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C34CD-4CD9-4717-958C-E809EE5DF95C}" type="parTrans" cxnId="{3563A252-CED6-4F61-8861-849C730C71B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11A8D2-3471-44C4-B49C-5F8CCF7A414B}" type="sibTrans" cxnId="{3563A252-CED6-4F61-8861-849C730C71B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1FB93-9310-4EF9-AA79-6882C31AE2A9}" type="pres">
      <dgm:prSet presAssocID="{1C4D0640-7B05-4166-84B7-D9BB3A1E00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98ABB-A19B-4287-9945-326BCD136127}" type="pres">
      <dgm:prSet presAssocID="{E41A6309-F417-47B1-8776-C4A497D97850}" presName="compNode" presStyleCnt="0"/>
      <dgm:spPr/>
    </dgm:pt>
    <dgm:pt modelId="{8E218D64-CB51-4EDB-8C21-7586FCFC0A28}" type="pres">
      <dgm:prSet presAssocID="{E41A6309-F417-47B1-8776-C4A497D97850}" presName="aNode" presStyleLbl="bgShp" presStyleIdx="0" presStyleCnt="3" custScaleX="112133"/>
      <dgm:spPr/>
      <dgm:t>
        <a:bodyPr/>
        <a:lstStyle/>
        <a:p>
          <a:endParaRPr lang="ru-RU"/>
        </a:p>
      </dgm:t>
    </dgm:pt>
    <dgm:pt modelId="{B2E4CE2E-B599-4AEC-B8E6-FA45914B28E3}" type="pres">
      <dgm:prSet presAssocID="{E41A6309-F417-47B1-8776-C4A497D97850}" presName="textNode" presStyleLbl="bgShp" presStyleIdx="0" presStyleCnt="3"/>
      <dgm:spPr/>
      <dgm:t>
        <a:bodyPr/>
        <a:lstStyle/>
        <a:p>
          <a:endParaRPr lang="ru-RU"/>
        </a:p>
      </dgm:t>
    </dgm:pt>
    <dgm:pt modelId="{B76000D1-12CB-4B42-9ED2-266A6979C126}" type="pres">
      <dgm:prSet presAssocID="{E41A6309-F417-47B1-8776-C4A497D97850}" presName="compChildNode" presStyleCnt="0"/>
      <dgm:spPr/>
    </dgm:pt>
    <dgm:pt modelId="{44BD8216-2954-49DD-8FC6-F347EDF5F5CC}" type="pres">
      <dgm:prSet presAssocID="{E41A6309-F417-47B1-8776-C4A497D97850}" presName="theInnerList" presStyleCnt="0"/>
      <dgm:spPr/>
    </dgm:pt>
    <dgm:pt modelId="{8A7846A8-6E01-43B6-BDC8-0F8417C6E2E7}" type="pres">
      <dgm:prSet presAssocID="{5125237B-BB45-44B9-8219-C065CFD96585}" presName="childNode" presStyleLbl="node1" presStyleIdx="0" presStyleCnt="3" custScaleX="129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5B888-B7CE-4AD5-9012-49F1BE178438}" type="pres">
      <dgm:prSet presAssocID="{E41A6309-F417-47B1-8776-C4A497D97850}" presName="aSpace" presStyleCnt="0"/>
      <dgm:spPr/>
    </dgm:pt>
    <dgm:pt modelId="{1D882DA1-FB18-4362-A4C6-A7C72E7D0F9C}" type="pres">
      <dgm:prSet presAssocID="{12425EDD-BDA8-4336-86C2-5CEEA70D0DB2}" presName="compNode" presStyleCnt="0"/>
      <dgm:spPr/>
    </dgm:pt>
    <dgm:pt modelId="{415C8DE0-B612-4861-A361-3C58852490E3}" type="pres">
      <dgm:prSet presAssocID="{12425EDD-BDA8-4336-86C2-5CEEA70D0DB2}" presName="aNode" presStyleLbl="bgShp" presStyleIdx="1" presStyleCnt="3"/>
      <dgm:spPr/>
      <dgm:t>
        <a:bodyPr/>
        <a:lstStyle/>
        <a:p>
          <a:endParaRPr lang="ru-RU"/>
        </a:p>
      </dgm:t>
    </dgm:pt>
    <dgm:pt modelId="{6CFC3D6A-BE20-473F-BE48-ECAF5F8EBD44}" type="pres">
      <dgm:prSet presAssocID="{12425EDD-BDA8-4336-86C2-5CEEA70D0DB2}" presName="textNode" presStyleLbl="bgShp" presStyleIdx="1" presStyleCnt="3"/>
      <dgm:spPr/>
      <dgm:t>
        <a:bodyPr/>
        <a:lstStyle/>
        <a:p>
          <a:endParaRPr lang="ru-RU"/>
        </a:p>
      </dgm:t>
    </dgm:pt>
    <dgm:pt modelId="{8E683FA1-F881-47AC-9C83-B728CE788A18}" type="pres">
      <dgm:prSet presAssocID="{12425EDD-BDA8-4336-86C2-5CEEA70D0DB2}" presName="compChildNode" presStyleCnt="0"/>
      <dgm:spPr/>
    </dgm:pt>
    <dgm:pt modelId="{61349D60-4EDF-41BC-A786-C9E4E8062DF6}" type="pres">
      <dgm:prSet presAssocID="{12425EDD-BDA8-4336-86C2-5CEEA70D0DB2}" presName="theInnerList" presStyleCnt="0"/>
      <dgm:spPr/>
    </dgm:pt>
    <dgm:pt modelId="{4BF6D4C4-CFA1-4468-9DA1-D84E2AE0AD8E}" type="pres">
      <dgm:prSet presAssocID="{EA352DCE-3DB1-4DAE-8AC1-0158A321D7DB}" presName="childNode" presStyleLbl="node1" presStyleIdx="1" presStyleCnt="3" custScaleX="118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EB999-0DC6-491A-9379-F7EB3D99B46E}" type="pres">
      <dgm:prSet presAssocID="{12425EDD-BDA8-4336-86C2-5CEEA70D0DB2}" presName="aSpace" presStyleCnt="0"/>
      <dgm:spPr/>
    </dgm:pt>
    <dgm:pt modelId="{3FDC90EF-DF7B-4210-8434-5F5BBF37164C}" type="pres">
      <dgm:prSet presAssocID="{8D32C2F9-DC6B-440C-8367-14DA1759AAB6}" presName="compNode" presStyleCnt="0"/>
      <dgm:spPr/>
    </dgm:pt>
    <dgm:pt modelId="{1D334589-0022-418D-AE85-5E83AE0720D5}" type="pres">
      <dgm:prSet presAssocID="{8D32C2F9-DC6B-440C-8367-14DA1759AAB6}" presName="aNode" presStyleLbl="bgShp" presStyleIdx="2" presStyleCnt="3"/>
      <dgm:spPr/>
      <dgm:t>
        <a:bodyPr/>
        <a:lstStyle/>
        <a:p>
          <a:endParaRPr lang="ru-RU"/>
        </a:p>
      </dgm:t>
    </dgm:pt>
    <dgm:pt modelId="{42FC88BB-862F-4D10-8256-E15868C36141}" type="pres">
      <dgm:prSet presAssocID="{8D32C2F9-DC6B-440C-8367-14DA1759AAB6}" presName="textNode" presStyleLbl="bgShp" presStyleIdx="2" presStyleCnt="3"/>
      <dgm:spPr/>
      <dgm:t>
        <a:bodyPr/>
        <a:lstStyle/>
        <a:p>
          <a:endParaRPr lang="ru-RU"/>
        </a:p>
      </dgm:t>
    </dgm:pt>
    <dgm:pt modelId="{50BC6F85-F549-4BE3-A4E3-AB787264A095}" type="pres">
      <dgm:prSet presAssocID="{8D32C2F9-DC6B-440C-8367-14DA1759AAB6}" presName="compChildNode" presStyleCnt="0"/>
      <dgm:spPr/>
    </dgm:pt>
    <dgm:pt modelId="{24F2FDC3-9E4B-44B2-9D32-1633414CDE21}" type="pres">
      <dgm:prSet presAssocID="{8D32C2F9-DC6B-440C-8367-14DA1759AAB6}" presName="theInnerList" presStyleCnt="0"/>
      <dgm:spPr/>
    </dgm:pt>
    <dgm:pt modelId="{632C36F9-7701-4CDF-9771-1BB0DD442068}" type="pres">
      <dgm:prSet presAssocID="{32182167-0411-45FB-9427-784993920378}" presName="childNode" presStyleLbl="node1" presStyleIdx="2" presStyleCnt="3" custScaleX="112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57DFD8-1B81-4269-99CE-4E50C30B2BE7}" type="presOf" srcId="{5125237B-BB45-44B9-8219-C065CFD96585}" destId="{8A7846A8-6E01-43B6-BDC8-0F8417C6E2E7}" srcOrd="0" destOrd="0" presId="urn:microsoft.com/office/officeart/2005/8/layout/lProcess2"/>
    <dgm:cxn modelId="{D9F5DC53-C123-4BF0-81EA-8BE23E4D6CAF}" type="presOf" srcId="{1C4D0640-7B05-4166-84B7-D9BB3A1E004B}" destId="{DA61FB93-9310-4EF9-AA79-6882C31AE2A9}" srcOrd="0" destOrd="0" presId="urn:microsoft.com/office/officeart/2005/8/layout/lProcess2"/>
    <dgm:cxn modelId="{99B8854E-E2FD-4EBD-99E1-8D0379A491F7}" srcId="{1C4D0640-7B05-4166-84B7-D9BB3A1E004B}" destId="{8D32C2F9-DC6B-440C-8367-14DA1759AAB6}" srcOrd="2" destOrd="0" parTransId="{90910786-C10E-4962-99B0-C6DE7DC8927F}" sibTransId="{1228A5D1-E822-41E0-B084-F89F1FE37E50}"/>
    <dgm:cxn modelId="{03425245-3DB8-41A9-A87B-99886C0D2DA2}" srcId="{1C4D0640-7B05-4166-84B7-D9BB3A1E004B}" destId="{E41A6309-F417-47B1-8776-C4A497D97850}" srcOrd="0" destOrd="0" parTransId="{06E29CF6-9FB1-4ADC-8205-DC5ECBDCBD1A}" sibTransId="{F9B81C9F-A683-45D9-BDDB-29993F8BD68F}"/>
    <dgm:cxn modelId="{C061CAC0-2B2B-4530-A2ED-3AAB7B5964CA}" srcId="{12425EDD-BDA8-4336-86C2-5CEEA70D0DB2}" destId="{EA352DCE-3DB1-4DAE-8AC1-0158A321D7DB}" srcOrd="0" destOrd="0" parTransId="{6DEDF5D3-8116-4AB8-96FF-C3D7A58037A7}" sibTransId="{C991A8E8-51C4-48F4-9D99-233632063044}"/>
    <dgm:cxn modelId="{47BF4079-D1B4-481E-B3A6-2114212CCE29}" srcId="{E41A6309-F417-47B1-8776-C4A497D97850}" destId="{5125237B-BB45-44B9-8219-C065CFD96585}" srcOrd="0" destOrd="0" parTransId="{51C3E037-E9DE-4BCF-9F07-B33DA9A92428}" sibTransId="{528FD1A9-6C9E-44ED-85CF-D9929F91C90E}"/>
    <dgm:cxn modelId="{1FCD3192-CD59-4F6D-91ED-912873F10F1D}" type="presOf" srcId="{E41A6309-F417-47B1-8776-C4A497D97850}" destId="{B2E4CE2E-B599-4AEC-B8E6-FA45914B28E3}" srcOrd="1" destOrd="0" presId="urn:microsoft.com/office/officeart/2005/8/layout/lProcess2"/>
    <dgm:cxn modelId="{8480917A-309F-432A-A1C8-E0CC9BB528A0}" type="presOf" srcId="{12425EDD-BDA8-4336-86C2-5CEEA70D0DB2}" destId="{6CFC3D6A-BE20-473F-BE48-ECAF5F8EBD44}" srcOrd="1" destOrd="0" presId="urn:microsoft.com/office/officeart/2005/8/layout/lProcess2"/>
    <dgm:cxn modelId="{695D1C1D-42C2-4930-AD2E-9EF213B1110D}" type="presOf" srcId="{8D32C2F9-DC6B-440C-8367-14DA1759AAB6}" destId="{1D334589-0022-418D-AE85-5E83AE0720D5}" srcOrd="0" destOrd="0" presId="urn:microsoft.com/office/officeart/2005/8/layout/lProcess2"/>
    <dgm:cxn modelId="{6BDB3F83-6F7A-43CB-BD15-E07E3F5E9916}" type="presOf" srcId="{8D32C2F9-DC6B-440C-8367-14DA1759AAB6}" destId="{42FC88BB-862F-4D10-8256-E15868C36141}" srcOrd="1" destOrd="0" presId="urn:microsoft.com/office/officeart/2005/8/layout/lProcess2"/>
    <dgm:cxn modelId="{FFDA1F5F-FB93-453F-B121-41E5724A6CB4}" type="presOf" srcId="{32182167-0411-45FB-9427-784993920378}" destId="{632C36F9-7701-4CDF-9771-1BB0DD442068}" srcOrd="0" destOrd="0" presId="urn:microsoft.com/office/officeart/2005/8/layout/lProcess2"/>
    <dgm:cxn modelId="{85E11ACB-8355-4B48-A53B-B69F3FBFE325}" type="presOf" srcId="{EA352DCE-3DB1-4DAE-8AC1-0158A321D7DB}" destId="{4BF6D4C4-CFA1-4468-9DA1-D84E2AE0AD8E}" srcOrd="0" destOrd="0" presId="urn:microsoft.com/office/officeart/2005/8/layout/lProcess2"/>
    <dgm:cxn modelId="{16B66543-A8E3-49A4-AD1A-0134ADC8C16D}" type="presOf" srcId="{E41A6309-F417-47B1-8776-C4A497D97850}" destId="{8E218D64-CB51-4EDB-8C21-7586FCFC0A28}" srcOrd="0" destOrd="0" presId="urn:microsoft.com/office/officeart/2005/8/layout/lProcess2"/>
    <dgm:cxn modelId="{3563A252-CED6-4F61-8861-849C730C71B3}" srcId="{8D32C2F9-DC6B-440C-8367-14DA1759AAB6}" destId="{32182167-0411-45FB-9427-784993920378}" srcOrd="0" destOrd="0" parTransId="{75FC34CD-4CD9-4717-958C-E809EE5DF95C}" sibTransId="{7B11A8D2-3471-44C4-B49C-5F8CCF7A414B}"/>
    <dgm:cxn modelId="{5CDE74C6-9EB0-4775-A21F-ECB6B619E9DA}" srcId="{1C4D0640-7B05-4166-84B7-D9BB3A1E004B}" destId="{12425EDD-BDA8-4336-86C2-5CEEA70D0DB2}" srcOrd="1" destOrd="0" parTransId="{3112801F-C1CA-4B05-B782-16A124A40DC6}" sibTransId="{0941A1BD-C5E0-4533-AAF1-8781C3005578}"/>
    <dgm:cxn modelId="{261C9C15-4EF0-4FAF-9687-186BD6F19B10}" type="presOf" srcId="{12425EDD-BDA8-4336-86C2-5CEEA70D0DB2}" destId="{415C8DE0-B612-4861-A361-3C58852490E3}" srcOrd="0" destOrd="0" presId="urn:microsoft.com/office/officeart/2005/8/layout/lProcess2"/>
    <dgm:cxn modelId="{7D55B7B7-64C5-4524-9F45-53EC428C884D}" type="presParOf" srcId="{DA61FB93-9310-4EF9-AA79-6882C31AE2A9}" destId="{72F98ABB-A19B-4287-9945-326BCD136127}" srcOrd="0" destOrd="0" presId="urn:microsoft.com/office/officeart/2005/8/layout/lProcess2"/>
    <dgm:cxn modelId="{DF9A00FA-B05E-4AFC-95A0-0EC254A824D4}" type="presParOf" srcId="{72F98ABB-A19B-4287-9945-326BCD136127}" destId="{8E218D64-CB51-4EDB-8C21-7586FCFC0A28}" srcOrd="0" destOrd="0" presId="urn:microsoft.com/office/officeart/2005/8/layout/lProcess2"/>
    <dgm:cxn modelId="{9BEDB7E7-3B10-40A7-97AE-8BF07FB6ED47}" type="presParOf" srcId="{72F98ABB-A19B-4287-9945-326BCD136127}" destId="{B2E4CE2E-B599-4AEC-B8E6-FA45914B28E3}" srcOrd="1" destOrd="0" presId="urn:microsoft.com/office/officeart/2005/8/layout/lProcess2"/>
    <dgm:cxn modelId="{F9B58B09-FA29-4458-9570-AA4E3CC3FC5A}" type="presParOf" srcId="{72F98ABB-A19B-4287-9945-326BCD136127}" destId="{B76000D1-12CB-4B42-9ED2-266A6979C126}" srcOrd="2" destOrd="0" presId="urn:microsoft.com/office/officeart/2005/8/layout/lProcess2"/>
    <dgm:cxn modelId="{70BAED10-A342-488E-8983-EAEB83CF6AB7}" type="presParOf" srcId="{B76000D1-12CB-4B42-9ED2-266A6979C126}" destId="{44BD8216-2954-49DD-8FC6-F347EDF5F5CC}" srcOrd="0" destOrd="0" presId="urn:microsoft.com/office/officeart/2005/8/layout/lProcess2"/>
    <dgm:cxn modelId="{87A039C3-106C-4544-BE39-B330CEE7EF6F}" type="presParOf" srcId="{44BD8216-2954-49DD-8FC6-F347EDF5F5CC}" destId="{8A7846A8-6E01-43B6-BDC8-0F8417C6E2E7}" srcOrd="0" destOrd="0" presId="urn:microsoft.com/office/officeart/2005/8/layout/lProcess2"/>
    <dgm:cxn modelId="{906B2D2E-20C9-43A7-B807-E2E95B702011}" type="presParOf" srcId="{DA61FB93-9310-4EF9-AA79-6882C31AE2A9}" destId="{7CE5B888-B7CE-4AD5-9012-49F1BE178438}" srcOrd="1" destOrd="0" presId="urn:microsoft.com/office/officeart/2005/8/layout/lProcess2"/>
    <dgm:cxn modelId="{D476FA88-3006-4F13-8A0B-BC6567B83888}" type="presParOf" srcId="{DA61FB93-9310-4EF9-AA79-6882C31AE2A9}" destId="{1D882DA1-FB18-4362-A4C6-A7C72E7D0F9C}" srcOrd="2" destOrd="0" presId="urn:microsoft.com/office/officeart/2005/8/layout/lProcess2"/>
    <dgm:cxn modelId="{CD2F882C-26CD-45DA-97C5-9EE1EF3CD10A}" type="presParOf" srcId="{1D882DA1-FB18-4362-A4C6-A7C72E7D0F9C}" destId="{415C8DE0-B612-4861-A361-3C58852490E3}" srcOrd="0" destOrd="0" presId="urn:microsoft.com/office/officeart/2005/8/layout/lProcess2"/>
    <dgm:cxn modelId="{DF93AF18-A2E4-4326-84D9-DFB6C1196F16}" type="presParOf" srcId="{1D882DA1-FB18-4362-A4C6-A7C72E7D0F9C}" destId="{6CFC3D6A-BE20-473F-BE48-ECAF5F8EBD44}" srcOrd="1" destOrd="0" presId="urn:microsoft.com/office/officeart/2005/8/layout/lProcess2"/>
    <dgm:cxn modelId="{DC63644E-DE61-4DD2-991D-96D9FFAAB24A}" type="presParOf" srcId="{1D882DA1-FB18-4362-A4C6-A7C72E7D0F9C}" destId="{8E683FA1-F881-47AC-9C83-B728CE788A18}" srcOrd="2" destOrd="0" presId="urn:microsoft.com/office/officeart/2005/8/layout/lProcess2"/>
    <dgm:cxn modelId="{7E44D88E-91BE-40A5-9280-BC6727EF9EAC}" type="presParOf" srcId="{8E683FA1-F881-47AC-9C83-B728CE788A18}" destId="{61349D60-4EDF-41BC-A786-C9E4E8062DF6}" srcOrd="0" destOrd="0" presId="urn:microsoft.com/office/officeart/2005/8/layout/lProcess2"/>
    <dgm:cxn modelId="{2E431189-C9AB-48CB-BAAA-018385E14117}" type="presParOf" srcId="{61349D60-4EDF-41BC-A786-C9E4E8062DF6}" destId="{4BF6D4C4-CFA1-4468-9DA1-D84E2AE0AD8E}" srcOrd="0" destOrd="0" presId="urn:microsoft.com/office/officeart/2005/8/layout/lProcess2"/>
    <dgm:cxn modelId="{A5475710-3211-41F8-A256-6158F883D003}" type="presParOf" srcId="{DA61FB93-9310-4EF9-AA79-6882C31AE2A9}" destId="{12BEB999-0DC6-491A-9379-F7EB3D99B46E}" srcOrd="3" destOrd="0" presId="urn:microsoft.com/office/officeart/2005/8/layout/lProcess2"/>
    <dgm:cxn modelId="{8F9C0D82-080C-48C0-A9FC-AC1C3D1008AE}" type="presParOf" srcId="{DA61FB93-9310-4EF9-AA79-6882C31AE2A9}" destId="{3FDC90EF-DF7B-4210-8434-5F5BBF37164C}" srcOrd="4" destOrd="0" presId="urn:microsoft.com/office/officeart/2005/8/layout/lProcess2"/>
    <dgm:cxn modelId="{CFC47957-949A-4D7D-8072-BE0F05FDC77F}" type="presParOf" srcId="{3FDC90EF-DF7B-4210-8434-5F5BBF37164C}" destId="{1D334589-0022-418D-AE85-5E83AE0720D5}" srcOrd="0" destOrd="0" presId="urn:microsoft.com/office/officeart/2005/8/layout/lProcess2"/>
    <dgm:cxn modelId="{86968E24-9E29-4612-A07A-6B775969745A}" type="presParOf" srcId="{3FDC90EF-DF7B-4210-8434-5F5BBF37164C}" destId="{42FC88BB-862F-4D10-8256-E15868C36141}" srcOrd="1" destOrd="0" presId="urn:microsoft.com/office/officeart/2005/8/layout/lProcess2"/>
    <dgm:cxn modelId="{90D1DD56-62BB-4A01-AF4F-53FE9DAC5705}" type="presParOf" srcId="{3FDC90EF-DF7B-4210-8434-5F5BBF37164C}" destId="{50BC6F85-F549-4BE3-A4E3-AB787264A095}" srcOrd="2" destOrd="0" presId="urn:microsoft.com/office/officeart/2005/8/layout/lProcess2"/>
    <dgm:cxn modelId="{D1029529-F60E-424A-B6DF-9926C38EBC35}" type="presParOf" srcId="{50BC6F85-F549-4BE3-A4E3-AB787264A095}" destId="{24F2FDC3-9E4B-44B2-9D32-1633414CDE21}" srcOrd="0" destOrd="0" presId="urn:microsoft.com/office/officeart/2005/8/layout/lProcess2"/>
    <dgm:cxn modelId="{C12693EE-BE7B-45B3-A831-83B35C13FFCA}" type="presParOf" srcId="{24F2FDC3-9E4B-44B2-9D32-1633414CDE21}" destId="{632C36F9-7701-4CDF-9771-1BB0DD44206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4D0640-7B05-4166-84B7-D9BB3A1E004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1A6309-F417-47B1-8776-C4A497D97850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30.04.2018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29CF6-9FB1-4ADC-8205-DC5ECBDCBD1A}" type="parTrans" cxnId="{03425245-3DB8-41A9-A87B-99886C0D2D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81C9F-A683-45D9-BDDB-29993F8BD68F}" type="sibTrans" cxnId="{03425245-3DB8-41A9-A87B-99886C0D2D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5237B-BB45-44B9-8219-C065CFD96585}">
      <dgm:prSet phldrT="[Текст]" custT="1"/>
      <dgm:spPr/>
      <dgm:t>
        <a:bodyPr/>
        <a:lstStyle/>
        <a:p>
          <a:r>
            <a: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Розміщення на інформаційних сторінках учасників ЗНО запрошень-перепусток для участі в ЗНО-2018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3E037-E9DE-4BCF-9F07-B33DA9A92428}" type="parTrans" cxnId="{47BF4079-D1B4-481E-B3A6-2114212CCE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FD1A9-6C9E-44ED-85CF-D9929F91C90E}" type="sibTrans" cxnId="{47BF4079-D1B4-481E-B3A6-2114212CCE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1FB93-9310-4EF9-AA79-6882C31AE2A9}" type="pres">
      <dgm:prSet presAssocID="{1C4D0640-7B05-4166-84B7-D9BB3A1E004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98ABB-A19B-4287-9945-326BCD136127}" type="pres">
      <dgm:prSet presAssocID="{E41A6309-F417-47B1-8776-C4A497D97850}" presName="compNode" presStyleCnt="0"/>
      <dgm:spPr/>
    </dgm:pt>
    <dgm:pt modelId="{8E218D64-CB51-4EDB-8C21-7586FCFC0A28}" type="pres">
      <dgm:prSet presAssocID="{E41A6309-F417-47B1-8776-C4A497D97850}" presName="aNode" presStyleLbl="bgShp" presStyleIdx="0" presStyleCnt="1" custScaleX="112133"/>
      <dgm:spPr/>
      <dgm:t>
        <a:bodyPr/>
        <a:lstStyle/>
        <a:p>
          <a:endParaRPr lang="ru-RU"/>
        </a:p>
      </dgm:t>
    </dgm:pt>
    <dgm:pt modelId="{B2E4CE2E-B599-4AEC-B8E6-FA45914B28E3}" type="pres">
      <dgm:prSet presAssocID="{E41A6309-F417-47B1-8776-C4A497D97850}" presName="textNode" presStyleLbl="bgShp" presStyleIdx="0" presStyleCnt="1"/>
      <dgm:spPr/>
      <dgm:t>
        <a:bodyPr/>
        <a:lstStyle/>
        <a:p>
          <a:endParaRPr lang="ru-RU"/>
        </a:p>
      </dgm:t>
    </dgm:pt>
    <dgm:pt modelId="{B76000D1-12CB-4B42-9ED2-266A6979C126}" type="pres">
      <dgm:prSet presAssocID="{E41A6309-F417-47B1-8776-C4A497D97850}" presName="compChildNode" presStyleCnt="0"/>
      <dgm:spPr/>
    </dgm:pt>
    <dgm:pt modelId="{44BD8216-2954-49DD-8FC6-F347EDF5F5CC}" type="pres">
      <dgm:prSet presAssocID="{E41A6309-F417-47B1-8776-C4A497D97850}" presName="theInnerList" presStyleCnt="0"/>
      <dgm:spPr/>
    </dgm:pt>
    <dgm:pt modelId="{8A7846A8-6E01-43B6-BDC8-0F8417C6E2E7}" type="pres">
      <dgm:prSet presAssocID="{5125237B-BB45-44B9-8219-C065CFD96585}" presName="childNode" presStyleLbl="node1" presStyleIdx="0" presStyleCnt="1" custScaleX="129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425245-3DB8-41A9-A87B-99886C0D2DA2}" srcId="{1C4D0640-7B05-4166-84B7-D9BB3A1E004B}" destId="{E41A6309-F417-47B1-8776-C4A497D97850}" srcOrd="0" destOrd="0" parTransId="{06E29CF6-9FB1-4ADC-8205-DC5ECBDCBD1A}" sibTransId="{F9B81C9F-A683-45D9-BDDB-29993F8BD68F}"/>
    <dgm:cxn modelId="{CCC34133-B8C7-4355-86EF-3B7D8D035D2F}" type="presOf" srcId="{1C4D0640-7B05-4166-84B7-D9BB3A1E004B}" destId="{DA61FB93-9310-4EF9-AA79-6882C31AE2A9}" srcOrd="0" destOrd="0" presId="urn:microsoft.com/office/officeart/2005/8/layout/lProcess2"/>
    <dgm:cxn modelId="{761EDD0D-1D4C-41D8-B61A-F283EDDB9894}" type="presOf" srcId="{E41A6309-F417-47B1-8776-C4A497D97850}" destId="{B2E4CE2E-B599-4AEC-B8E6-FA45914B28E3}" srcOrd="1" destOrd="0" presId="urn:microsoft.com/office/officeart/2005/8/layout/lProcess2"/>
    <dgm:cxn modelId="{F0F00D9F-832A-44AA-B038-5CCF8A2573BF}" type="presOf" srcId="{E41A6309-F417-47B1-8776-C4A497D97850}" destId="{8E218D64-CB51-4EDB-8C21-7586FCFC0A28}" srcOrd="0" destOrd="0" presId="urn:microsoft.com/office/officeart/2005/8/layout/lProcess2"/>
    <dgm:cxn modelId="{47BF4079-D1B4-481E-B3A6-2114212CCE29}" srcId="{E41A6309-F417-47B1-8776-C4A497D97850}" destId="{5125237B-BB45-44B9-8219-C065CFD96585}" srcOrd="0" destOrd="0" parTransId="{51C3E037-E9DE-4BCF-9F07-B33DA9A92428}" sibTransId="{528FD1A9-6C9E-44ED-85CF-D9929F91C90E}"/>
    <dgm:cxn modelId="{ED1678ED-FE53-4BF3-A3FD-DC8D3285EBFE}" type="presOf" srcId="{5125237B-BB45-44B9-8219-C065CFD96585}" destId="{8A7846A8-6E01-43B6-BDC8-0F8417C6E2E7}" srcOrd="0" destOrd="0" presId="urn:microsoft.com/office/officeart/2005/8/layout/lProcess2"/>
    <dgm:cxn modelId="{933E6BA0-B900-421A-BF60-F10F32E82EC9}" type="presParOf" srcId="{DA61FB93-9310-4EF9-AA79-6882C31AE2A9}" destId="{72F98ABB-A19B-4287-9945-326BCD136127}" srcOrd="0" destOrd="0" presId="urn:microsoft.com/office/officeart/2005/8/layout/lProcess2"/>
    <dgm:cxn modelId="{35F5D874-2DAC-4691-B116-0DC3B05DF142}" type="presParOf" srcId="{72F98ABB-A19B-4287-9945-326BCD136127}" destId="{8E218D64-CB51-4EDB-8C21-7586FCFC0A28}" srcOrd="0" destOrd="0" presId="urn:microsoft.com/office/officeart/2005/8/layout/lProcess2"/>
    <dgm:cxn modelId="{EDB9CAB9-686E-4E98-9DBA-CFA295560238}" type="presParOf" srcId="{72F98ABB-A19B-4287-9945-326BCD136127}" destId="{B2E4CE2E-B599-4AEC-B8E6-FA45914B28E3}" srcOrd="1" destOrd="0" presId="urn:microsoft.com/office/officeart/2005/8/layout/lProcess2"/>
    <dgm:cxn modelId="{363ED1CB-A221-4111-8135-5BFA702CF396}" type="presParOf" srcId="{72F98ABB-A19B-4287-9945-326BCD136127}" destId="{B76000D1-12CB-4B42-9ED2-266A6979C126}" srcOrd="2" destOrd="0" presId="urn:microsoft.com/office/officeart/2005/8/layout/lProcess2"/>
    <dgm:cxn modelId="{345061EC-BC27-4F0B-BDED-318037B24091}" type="presParOf" srcId="{B76000D1-12CB-4B42-9ED2-266A6979C126}" destId="{44BD8216-2954-49DD-8FC6-F347EDF5F5CC}" srcOrd="0" destOrd="0" presId="urn:microsoft.com/office/officeart/2005/8/layout/lProcess2"/>
    <dgm:cxn modelId="{1B804D00-2A83-4153-B3AC-2A21541D0ADC}" type="presParOf" srcId="{44BD8216-2954-49DD-8FC6-F347EDF5F5CC}" destId="{8A7846A8-6E01-43B6-BDC8-0F8417C6E2E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EACE61-95D0-4BA3-ABA4-5EA3C2D479C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3AC01348-7E26-4201-A0AA-C222898A4EEA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09-31 січня 2018 р.</a:t>
          </a:r>
          <a:endParaRPr lang="uk-UA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3B120E-2246-4E73-BAD3-BC23E2F0005B}" type="parTrans" cxnId="{4CD6F45F-8378-441F-8490-5FED93DE4A4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7FEC1-859E-4E80-AB41-0C1F4FDB3A13}" type="sibTrans" cxnId="{4CD6F45F-8378-441F-8490-5FED93DE4A4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65F23-8A68-4231-A5E3-2031B938EC78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Реєстрація осіб для участі в ПЗНО-2018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16D05-0FEF-4BB1-883A-42D49F33C8C7}" type="parTrans" cxnId="{F5F1665E-32A7-45DC-89A4-FAE0255826C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8A308-812D-4AAD-B474-B2E691CE9E03}" type="sibTrans" cxnId="{F5F1665E-32A7-45DC-89A4-FAE0255826C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C905B-E665-44B4-8B84-15B7FCADEDAA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01.03. 2018 р.</a:t>
          </a:r>
          <a:endParaRPr lang="uk-UA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136B7-9355-49FB-A84B-8A25B17517C1}" type="parTrans" cxnId="{FED58528-106B-4FD9-A547-99398839FCF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6259A-5634-4D59-B403-DA62DAD97991}" type="sibTrans" cxnId="{FED58528-106B-4FD9-A547-99398839FCF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0FF27-6FD5-483F-8410-94EB21A6B5DA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Розміщення інформації про час і місце проведення пробного </a:t>
          </a:r>
        </a:p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ЗНО-2018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BCC08-4ABC-41B2-AEA3-4FB258B42A58}" type="parTrans" cxnId="{499C20EC-26F9-4DFF-A681-C2116B49FD4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DEFE3C-8D9E-4902-A816-68CA0C3E8523}" type="sibTrans" cxnId="{499C20EC-26F9-4DFF-A681-C2116B49FD4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6B950-622C-4C4D-ADAE-51009E92623C}" type="pres">
      <dgm:prSet presAssocID="{9AEACE61-95D0-4BA3-ABA4-5EA3C2D479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7F333F-6AD3-4F1E-A115-FCA5161832B6}" type="pres">
      <dgm:prSet presAssocID="{3AC01348-7E26-4201-A0AA-C222898A4EEA}" presName="compNode" presStyleCnt="0"/>
      <dgm:spPr/>
    </dgm:pt>
    <dgm:pt modelId="{4C792662-B501-4AAC-8FFA-4395E1D61B31}" type="pres">
      <dgm:prSet presAssocID="{3AC01348-7E26-4201-A0AA-C222898A4EEA}" presName="aNode" presStyleLbl="bgShp" presStyleIdx="0" presStyleCnt="2"/>
      <dgm:spPr/>
      <dgm:t>
        <a:bodyPr/>
        <a:lstStyle/>
        <a:p>
          <a:endParaRPr lang="uk-UA"/>
        </a:p>
      </dgm:t>
    </dgm:pt>
    <dgm:pt modelId="{79C7FE1A-8123-4173-A262-2A147BE01852}" type="pres">
      <dgm:prSet presAssocID="{3AC01348-7E26-4201-A0AA-C222898A4EEA}" presName="textNode" presStyleLbl="bgShp" presStyleIdx="0" presStyleCnt="2"/>
      <dgm:spPr/>
      <dgm:t>
        <a:bodyPr/>
        <a:lstStyle/>
        <a:p>
          <a:endParaRPr lang="uk-UA"/>
        </a:p>
      </dgm:t>
    </dgm:pt>
    <dgm:pt modelId="{C3CBA323-A44C-4F03-A96B-12A9A585DB41}" type="pres">
      <dgm:prSet presAssocID="{3AC01348-7E26-4201-A0AA-C222898A4EEA}" presName="compChildNode" presStyleCnt="0"/>
      <dgm:spPr/>
    </dgm:pt>
    <dgm:pt modelId="{22655FFA-AEB2-4DDD-A05C-35C5BEF543C1}" type="pres">
      <dgm:prSet presAssocID="{3AC01348-7E26-4201-A0AA-C222898A4EEA}" presName="theInnerList" presStyleCnt="0"/>
      <dgm:spPr/>
    </dgm:pt>
    <dgm:pt modelId="{9624BF93-EB0C-437D-8893-7303B3C9B724}" type="pres">
      <dgm:prSet presAssocID="{41A65F23-8A68-4231-A5E3-2031B938EC7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728CB6-B578-439B-8F5B-C106D80E4875}" type="pres">
      <dgm:prSet presAssocID="{3AC01348-7E26-4201-A0AA-C222898A4EEA}" presName="aSpace" presStyleCnt="0"/>
      <dgm:spPr/>
    </dgm:pt>
    <dgm:pt modelId="{0CA6C9F0-09EC-4A46-AE66-EE26B56306ED}" type="pres">
      <dgm:prSet presAssocID="{226C905B-E665-44B4-8B84-15B7FCADEDAA}" presName="compNode" presStyleCnt="0"/>
      <dgm:spPr/>
    </dgm:pt>
    <dgm:pt modelId="{FD0F47D1-6069-434A-BA0F-C933B08F7A8D}" type="pres">
      <dgm:prSet presAssocID="{226C905B-E665-44B4-8B84-15B7FCADEDAA}" presName="aNode" presStyleLbl="bgShp" presStyleIdx="1" presStyleCnt="2"/>
      <dgm:spPr/>
      <dgm:t>
        <a:bodyPr/>
        <a:lstStyle/>
        <a:p>
          <a:endParaRPr lang="uk-UA"/>
        </a:p>
      </dgm:t>
    </dgm:pt>
    <dgm:pt modelId="{8CA0A3A3-D99F-469A-9B5E-91F6EE27B1C1}" type="pres">
      <dgm:prSet presAssocID="{226C905B-E665-44B4-8B84-15B7FCADEDAA}" presName="textNode" presStyleLbl="bgShp" presStyleIdx="1" presStyleCnt="2"/>
      <dgm:spPr/>
      <dgm:t>
        <a:bodyPr/>
        <a:lstStyle/>
        <a:p>
          <a:endParaRPr lang="uk-UA"/>
        </a:p>
      </dgm:t>
    </dgm:pt>
    <dgm:pt modelId="{47747596-0BFC-4248-AFCF-15292F2571BE}" type="pres">
      <dgm:prSet presAssocID="{226C905B-E665-44B4-8B84-15B7FCADEDAA}" presName="compChildNode" presStyleCnt="0"/>
      <dgm:spPr/>
    </dgm:pt>
    <dgm:pt modelId="{87E71026-5177-4E01-9F4C-BC14D131793B}" type="pres">
      <dgm:prSet presAssocID="{226C905B-E665-44B4-8B84-15B7FCADEDAA}" presName="theInnerList" presStyleCnt="0"/>
      <dgm:spPr/>
    </dgm:pt>
    <dgm:pt modelId="{AEED1FFC-2E30-4B09-9A5D-4AD89F7E7243}" type="pres">
      <dgm:prSet presAssocID="{24B0FF27-6FD5-483F-8410-94EB21A6B5D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CD6F45F-8378-441F-8490-5FED93DE4A43}" srcId="{9AEACE61-95D0-4BA3-ABA4-5EA3C2D479CF}" destId="{3AC01348-7E26-4201-A0AA-C222898A4EEA}" srcOrd="0" destOrd="0" parTransId="{B03B120E-2246-4E73-BAD3-BC23E2F0005B}" sibTransId="{9137FEC1-859E-4E80-AB41-0C1F4FDB3A13}"/>
    <dgm:cxn modelId="{DE8FF0CE-B23D-4DDE-9B41-FD32920FA64D}" type="presOf" srcId="{226C905B-E665-44B4-8B84-15B7FCADEDAA}" destId="{FD0F47D1-6069-434A-BA0F-C933B08F7A8D}" srcOrd="0" destOrd="0" presId="urn:microsoft.com/office/officeart/2005/8/layout/lProcess2"/>
    <dgm:cxn modelId="{1C4BCFCA-CE7C-450B-A352-50B7565151C3}" type="presOf" srcId="{41A65F23-8A68-4231-A5E3-2031B938EC78}" destId="{9624BF93-EB0C-437D-8893-7303B3C9B724}" srcOrd="0" destOrd="0" presId="urn:microsoft.com/office/officeart/2005/8/layout/lProcess2"/>
    <dgm:cxn modelId="{FED58528-106B-4FD9-A547-99398839FCF3}" srcId="{9AEACE61-95D0-4BA3-ABA4-5EA3C2D479CF}" destId="{226C905B-E665-44B4-8B84-15B7FCADEDAA}" srcOrd="1" destOrd="0" parTransId="{3A1136B7-9355-49FB-A84B-8A25B17517C1}" sibTransId="{4AE6259A-5634-4D59-B403-DA62DAD97991}"/>
    <dgm:cxn modelId="{F5F1665E-32A7-45DC-89A4-FAE0255826C6}" srcId="{3AC01348-7E26-4201-A0AA-C222898A4EEA}" destId="{41A65F23-8A68-4231-A5E3-2031B938EC78}" srcOrd="0" destOrd="0" parTransId="{AAC16D05-0FEF-4BB1-883A-42D49F33C8C7}" sibTransId="{A388A308-812D-4AAD-B474-B2E691CE9E03}"/>
    <dgm:cxn modelId="{499C20EC-26F9-4DFF-A681-C2116B49FD4A}" srcId="{226C905B-E665-44B4-8B84-15B7FCADEDAA}" destId="{24B0FF27-6FD5-483F-8410-94EB21A6B5DA}" srcOrd="0" destOrd="0" parTransId="{B1FBCC08-4ABC-41B2-AEA3-4FB258B42A58}" sibTransId="{0DDEFE3C-8D9E-4902-A816-68CA0C3E8523}"/>
    <dgm:cxn modelId="{E2C096C9-1F78-4F33-B7C0-2DE4DEDA6097}" type="presOf" srcId="{24B0FF27-6FD5-483F-8410-94EB21A6B5DA}" destId="{AEED1FFC-2E30-4B09-9A5D-4AD89F7E7243}" srcOrd="0" destOrd="0" presId="urn:microsoft.com/office/officeart/2005/8/layout/lProcess2"/>
    <dgm:cxn modelId="{FF0BED3A-7615-47FA-B2E4-C4065825FBC3}" type="presOf" srcId="{3AC01348-7E26-4201-A0AA-C222898A4EEA}" destId="{79C7FE1A-8123-4173-A262-2A147BE01852}" srcOrd="1" destOrd="0" presId="urn:microsoft.com/office/officeart/2005/8/layout/lProcess2"/>
    <dgm:cxn modelId="{882C9AF2-AA9D-4AA3-80F4-4F28265334D8}" type="presOf" srcId="{9AEACE61-95D0-4BA3-ABA4-5EA3C2D479CF}" destId="{A726B950-622C-4C4D-ADAE-51009E92623C}" srcOrd="0" destOrd="0" presId="urn:microsoft.com/office/officeart/2005/8/layout/lProcess2"/>
    <dgm:cxn modelId="{CC9B0E4F-E216-4A94-9A9E-5DC51B317891}" type="presOf" srcId="{3AC01348-7E26-4201-A0AA-C222898A4EEA}" destId="{4C792662-B501-4AAC-8FFA-4395E1D61B31}" srcOrd="0" destOrd="0" presId="urn:microsoft.com/office/officeart/2005/8/layout/lProcess2"/>
    <dgm:cxn modelId="{B93B4C09-A7ED-4FE5-B2CD-4F52981BDB94}" type="presOf" srcId="{226C905B-E665-44B4-8B84-15B7FCADEDAA}" destId="{8CA0A3A3-D99F-469A-9B5E-91F6EE27B1C1}" srcOrd="1" destOrd="0" presId="urn:microsoft.com/office/officeart/2005/8/layout/lProcess2"/>
    <dgm:cxn modelId="{641E429B-48DD-41D0-B881-8793BDC0D251}" type="presParOf" srcId="{A726B950-622C-4C4D-ADAE-51009E92623C}" destId="{477F333F-6AD3-4F1E-A115-FCA5161832B6}" srcOrd="0" destOrd="0" presId="urn:microsoft.com/office/officeart/2005/8/layout/lProcess2"/>
    <dgm:cxn modelId="{F14F615E-3740-4D9D-B8A8-752B6087434A}" type="presParOf" srcId="{477F333F-6AD3-4F1E-A115-FCA5161832B6}" destId="{4C792662-B501-4AAC-8FFA-4395E1D61B31}" srcOrd="0" destOrd="0" presId="urn:microsoft.com/office/officeart/2005/8/layout/lProcess2"/>
    <dgm:cxn modelId="{3D19E121-3FBA-498C-90CF-3D20BD7CF3B9}" type="presParOf" srcId="{477F333F-6AD3-4F1E-A115-FCA5161832B6}" destId="{79C7FE1A-8123-4173-A262-2A147BE01852}" srcOrd="1" destOrd="0" presId="urn:microsoft.com/office/officeart/2005/8/layout/lProcess2"/>
    <dgm:cxn modelId="{B3359026-D43F-45C8-9641-9F9DD61C6888}" type="presParOf" srcId="{477F333F-6AD3-4F1E-A115-FCA5161832B6}" destId="{C3CBA323-A44C-4F03-A96B-12A9A585DB41}" srcOrd="2" destOrd="0" presId="urn:microsoft.com/office/officeart/2005/8/layout/lProcess2"/>
    <dgm:cxn modelId="{E68A9CB9-2DB7-4148-8AFD-09E8BDBF18E4}" type="presParOf" srcId="{C3CBA323-A44C-4F03-A96B-12A9A585DB41}" destId="{22655FFA-AEB2-4DDD-A05C-35C5BEF543C1}" srcOrd="0" destOrd="0" presId="urn:microsoft.com/office/officeart/2005/8/layout/lProcess2"/>
    <dgm:cxn modelId="{746996DF-1468-41A1-91A9-3DB3F67DAADD}" type="presParOf" srcId="{22655FFA-AEB2-4DDD-A05C-35C5BEF543C1}" destId="{9624BF93-EB0C-437D-8893-7303B3C9B724}" srcOrd="0" destOrd="0" presId="urn:microsoft.com/office/officeart/2005/8/layout/lProcess2"/>
    <dgm:cxn modelId="{3D8E44D8-8806-4249-B42E-0696D6A1A1EC}" type="presParOf" srcId="{A726B950-622C-4C4D-ADAE-51009E92623C}" destId="{64728CB6-B578-439B-8F5B-C106D80E4875}" srcOrd="1" destOrd="0" presId="urn:microsoft.com/office/officeart/2005/8/layout/lProcess2"/>
    <dgm:cxn modelId="{8E7C12FF-2B03-48FE-828D-524D188F4C05}" type="presParOf" srcId="{A726B950-622C-4C4D-ADAE-51009E92623C}" destId="{0CA6C9F0-09EC-4A46-AE66-EE26B56306ED}" srcOrd="2" destOrd="0" presId="urn:microsoft.com/office/officeart/2005/8/layout/lProcess2"/>
    <dgm:cxn modelId="{0DF4BC98-3574-47FF-BB2C-F6A6373DDCEA}" type="presParOf" srcId="{0CA6C9F0-09EC-4A46-AE66-EE26B56306ED}" destId="{FD0F47D1-6069-434A-BA0F-C933B08F7A8D}" srcOrd="0" destOrd="0" presId="urn:microsoft.com/office/officeart/2005/8/layout/lProcess2"/>
    <dgm:cxn modelId="{FA21A98A-7656-4204-B61F-F7CAB02F824C}" type="presParOf" srcId="{0CA6C9F0-09EC-4A46-AE66-EE26B56306ED}" destId="{8CA0A3A3-D99F-469A-9B5E-91F6EE27B1C1}" srcOrd="1" destOrd="0" presId="urn:microsoft.com/office/officeart/2005/8/layout/lProcess2"/>
    <dgm:cxn modelId="{65F4C2BF-2D54-44B4-B1B0-4D88CA78A49F}" type="presParOf" srcId="{0CA6C9F0-09EC-4A46-AE66-EE26B56306ED}" destId="{47747596-0BFC-4248-AFCF-15292F2571BE}" srcOrd="2" destOrd="0" presId="urn:microsoft.com/office/officeart/2005/8/layout/lProcess2"/>
    <dgm:cxn modelId="{20DC841A-831A-44D5-8882-3A0826936BCF}" type="presParOf" srcId="{47747596-0BFC-4248-AFCF-15292F2571BE}" destId="{87E71026-5177-4E01-9F4C-BC14D131793B}" srcOrd="0" destOrd="0" presId="urn:microsoft.com/office/officeart/2005/8/layout/lProcess2"/>
    <dgm:cxn modelId="{F6D8A3CB-4225-476D-B9B1-1AD872499B47}" type="presParOf" srcId="{87E71026-5177-4E01-9F4C-BC14D131793B}" destId="{AEED1FFC-2E30-4B09-9A5D-4AD89F7E724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EACE61-95D0-4BA3-ABA4-5EA3C2D479C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3AC01348-7E26-4201-A0AA-C222898A4EEA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24.03.2018 р.</a:t>
          </a:r>
          <a:endParaRPr lang="uk-UA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3B120E-2246-4E73-BAD3-BC23E2F0005B}" type="parTrans" cxnId="{4CD6F45F-8378-441F-8490-5FED93DE4A4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7FEC1-859E-4E80-AB41-0C1F4FDB3A13}" type="sibTrans" cxnId="{4CD6F45F-8378-441F-8490-5FED93DE4A4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65F23-8A68-4231-A5E3-2031B938EC78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Українська мова і література</a:t>
          </a:r>
          <a:endParaRPr lang="uk-UA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16D05-0FEF-4BB1-883A-42D49F33C8C7}" type="parTrans" cxnId="{F5F1665E-32A7-45DC-89A4-FAE0255826C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8A308-812D-4AAD-B474-B2E691CE9E03}" type="sibTrans" cxnId="{F5F1665E-32A7-45DC-89A4-FAE0255826C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C905B-E665-44B4-8B84-15B7FCADEDAA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31.03.2018 р.</a:t>
          </a:r>
          <a:endParaRPr lang="uk-UA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136B7-9355-49FB-A84B-8A25B17517C1}" type="parTrans" cxnId="{FED58528-106B-4FD9-A547-99398839FCF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6259A-5634-4D59-B403-DA62DAD97991}" type="sibTrans" cxnId="{FED58528-106B-4FD9-A547-99398839FCF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0FF27-6FD5-483F-8410-94EB21A6B5D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біологія, географія,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історія України,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математика, фізика, хімія,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англійська мова,   іспанська мова,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німецька мова, французька мова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BCC08-4ABC-41B2-AEA3-4FB258B42A58}" type="parTrans" cxnId="{499C20EC-26F9-4DFF-A681-C2116B49FD4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DEFE3C-8D9E-4902-A816-68CA0C3E8523}" type="sibTrans" cxnId="{499C20EC-26F9-4DFF-A681-C2116B49FD4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6B950-622C-4C4D-ADAE-51009E92623C}" type="pres">
      <dgm:prSet presAssocID="{9AEACE61-95D0-4BA3-ABA4-5EA3C2D479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7F333F-6AD3-4F1E-A115-FCA5161832B6}" type="pres">
      <dgm:prSet presAssocID="{3AC01348-7E26-4201-A0AA-C222898A4EEA}" presName="compNode" presStyleCnt="0"/>
      <dgm:spPr/>
    </dgm:pt>
    <dgm:pt modelId="{4C792662-B501-4AAC-8FFA-4395E1D61B31}" type="pres">
      <dgm:prSet presAssocID="{3AC01348-7E26-4201-A0AA-C222898A4EEA}" presName="aNode" presStyleLbl="bgShp" presStyleIdx="0" presStyleCnt="2" custScaleX="74194" custScaleY="99412"/>
      <dgm:spPr/>
      <dgm:t>
        <a:bodyPr/>
        <a:lstStyle/>
        <a:p>
          <a:endParaRPr lang="uk-UA"/>
        </a:p>
      </dgm:t>
    </dgm:pt>
    <dgm:pt modelId="{79C7FE1A-8123-4173-A262-2A147BE01852}" type="pres">
      <dgm:prSet presAssocID="{3AC01348-7E26-4201-A0AA-C222898A4EEA}" presName="textNode" presStyleLbl="bgShp" presStyleIdx="0" presStyleCnt="2"/>
      <dgm:spPr/>
      <dgm:t>
        <a:bodyPr/>
        <a:lstStyle/>
        <a:p>
          <a:endParaRPr lang="uk-UA"/>
        </a:p>
      </dgm:t>
    </dgm:pt>
    <dgm:pt modelId="{C3CBA323-A44C-4F03-A96B-12A9A585DB41}" type="pres">
      <dgm:prSet presAssocID="{3AC01348-7E26-4201-A0AA-C222898A4EEA}" presName="compChildNode" presStyleCnt="0"/>
      <dgm:spPr/>
    </dgm:pt>
    <dgm:pt modelId="{22655FFA-AEB2-4DDD-A05C-35C5BEF543C1}" type="pres">
      <dgm:prSet presAssocID="{3AC01348-7E26-4201-A0AA-C222898A4EEA}" presName="theInnerList" presStyleCnt="0"/>
      <dgm:spPr/>
    </dgm:pt>
    <dgm:pt modelId="{9624BF93-EB0C-437D-8893-7303B3C9B724}" type="pres">
      <dgm:prSet presAssocID="{41A65F23-8A68-4231-A5E3-2031B938EC78}" presName="childNode" presStyleLbl="node1" presStyleIdx="0" presStyleCnt="2" custScaleX="804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728CB6-B578-439B-8F5B-C106D80E4875}" type="pres">
      <dgm:prSet presAssocID="{3AC01348-7E26-4201-A0AA-C222898A4EEA}" presName="aSpace" presStyleCnt="0"/>
      <dgm:spPr/>
    </dgm:pt>
    <dgm:pt modelId="{0CA6C9F0-09EC-4A46-AE66-EE26B56306ED}" type="pres">
      <dgm:prSet presAssocID="{226C905B-E665-44B4-8B84-15B7FCADEDAA}" presName="compNode" presStyleCnt="0"/>
      <dgm:spPr/>
    </dgm:pt>
    <dgm:pt modelId="{FD0F47D1-6069-434A-BA0F-C933B08F7A8D}" type="pres">
      <dgm:prSet presAssocID="{226C905B-E665-44B4-8B84-15B7FCADEDAA}" presName="aNode" presStyleLbl="bgShp" presStyleIdx="1" presStyleCnt="2" custScaleX="116338"/>
      <dgm:spPr/>
      <dgm:t>
        <a:bodyPr/>
        <a:lstStyle/>
        <a:p>
          <a:endParaRPr lang="uk-UA"/>
        </a:p>
      </dgm:t>
    </dgm:pt>
    <dgm:pt modelId="{8CA0A3A3-D99F-469A-9B5E-91F6EE27B1C1}" type="pres">
      <dgm:prSet presAssocID="{226C905B-E665-44B4-8B84-15B7FCADEDAA}" presName="textNode" presStyleLbl="bgShp" presStyleIdx="1" presStyleCnt="2"/>
      <dgm:spPr/>
      <dgm:t>
        <a:bodyPr/>
        <a:lstStyle/>
        <a:p>
          <a:endParaRPr lang="uk-UA"/>
        </a:p>
      </dgm:t>
    </dgm:pt>
    <dgm:pt modelId="{47747596-0BFC-4248-AFCF-15292F2571BE}" type="pres">
      <dgm:prSet presAssocID="{226C905B-E665-44B4-8B84-15B7FCADEDAA}" presName="compChildNode" presStyleCnt="0"/>
      <dgm:spPr/>
    </dgm:pt>
    <dgm:pt modelId="{87E71026-5177-4E01-9F4C-BC14D131793B}" type="pres">
      <dgm:prSet presAssocID="{226C905B-E665-44B4-8B84-15B7FCADEDAA}" presName="theInnerList" presStyleCnt="0"/>
      <dgm:spPr/>
    </dgm:pt>
    <dgm:pt modelId="{AEED1FFC-2E30-4B09-9A5D-4AD89F7E7243}" type="pres">
      <dgm:prSet presAssocID="{24B0FF27-6FD5-483F-8410-94EB21A6B5DA}" presName="childNode" presStyleLbl="node1" presStyleIdx="1" presStyleCnt="2" custScaleX="133388" custScaleY="1245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C456637-9338-434C-834A-F6C3EC61C17E}" type="presOf" srcId="{41A65F23-8A68-4231-A5E3-2031B938EC78}" destId="{9624BF93-EB0C-437D-8893-7303B3C9B724}" srcOrd="0" destOrd="0" presId="urn:microsoft.com/office/officeart/2005/8/layout/lProcess2"/>
    <dgm:cxn modelId="{93FB5738-321D-4DF4-A97E-D6F4F117EF74}" type="presOf" srcId="{226C905B-E665-44B4-8B84-15B7FCADEDAA}" destId="{FD0F47D1-6069-434A-BA0F-C933B08F7A8D}" srcOrd="0" destOrd="0" presId="urn:microsoft.com/office/officeart/2005/8/layout/lProcess2"/>
    <dgm:cxn modelId="{F5F1665E-32A7-45DC-89A4-FAE0255826C6}" srcId="{3AC01348-7E26-4201-A0AA-C222898A4EEA}" destId="{41A65F23-8A68-4231-A5E3-2031B938EC78}" srcOrd="0" destOrd="0" parTransId="{AAC16D05-0FEF-4BB1-883A-42D49F33C8C7}" sibTransId="{A388A308-812D-4AAD-B474-B2E691CE9E03}"/>
    <dgm:cxn modelId="{FED58528-106B-4FD9-A547-99398839FCF3}" srcId="{9AEACE61-95D0-4BA3-ABA4-5EA3C2D479CF}" destId="{226C905B-E665-44B4-8B84-15B7FCADEDAA}" srcOrd="1" destOrd="0" parTransId="{3A1136B7-9355-49FB-A84B-8A25B17517C1}" sibTransId="{4AE6259A-5634-4D59-B403-DA62DAD97991}"/>
    <dgm:cxn modelId="{5C717794-5762-4231-BB27-B07650AA034C}" type="presOf" srcId="{24B0FF27-6FD5-483F-8410-94EB21A6B5DA}" destId="{AEED1FFC-2E30-4B09-9A5D-4AD89F7E7243}" srcOrd="0" destOrd="0" presId="urn:microsoft.com/office/officeart/2005/8/layout/lProcess2"/>
    <dgm:cxn modelId="{1AC399B5-4008-4D71-AB1E-6B7E105A7EFB}" type="presOf" srcId="{9AEACE61-95D0-4BA3-ABA4-5EA3C2D479CF}" destId="{A726B950-622C-4C4D-ADAE-51009E92623C}" srcOrd="0" destOrd="0" presId="urn:microsoft.com/office/officeart/2005/8/layout/lProcess2"/>
    <dgm:cxn modelId="{C8A246D2-C985-4224-9EBB-A938E3AC47A1}" type="presOf" srcId="{3AC01348-7E26-4201-A0AA-C222898A4EEA}" destId="{4C792662-B501-4AAC-8FFA-4395E1D61B31}" srcOrd="0" destOrd="0" presId="urn:microsoft.com/office/officeart/2005/8/layout/lProcess2"/>
    <dgm:cxn modelId="{071FC633-AE0A-4250-BABC-8FD7EF24CE70}" type="presOf" srcId="{3AC01348-7E26-4201-A0AA-C222898A4EEA}" destId="{79C7FE1A-8123-4173-A262-2A147BE01852}" srcOrd="1" destOrd="0" presId="urn:microsoft.com/office/officeart/2005/8/layout/lProcess2"/>
    <dgm:cxn modelId="{4CD6F45F-8378-441F-8490-5FED93DE4A43}" srcId="{9AEACE61-95D0-4BA3-ABA4-5EA3C2D479CF}" destId="{3AC01348-7E26-4201-A0AA-C222898A4EEA}" srcOrd="0" destOrd="0" parTransId="{B03B120E-2246-4E73-BAD3-BC23E2F0005B}" sibTransId="{9137FEC1-859E-4E80-AB41-0C1F4FDB3A13}"/>
    <dgm:cxn modelId="{C60805B3-AD67-4D40-B146-5CA100266A2D}" type="presOf" srcId="{226C905B-E665-44B4-8B84-15B7FCADEDAA}" destId="{8CA0A3A3-D99F-469A-9B5E-91F6EE27B1C1}" srcOrd="1" destOrd="0" presId="urn:microsoft.com/office/officeart/2005/8/layout/lProcess2"/>
    <dgm:cxn modelId="{499C20EC-26F9-4DFF-A681-C2116B49FD4A}" srcId="{226C905B-E665-44B4-8B84-15B7FCADEDAA}" destId="{24B0FF27-6FD5-483F-8410-94EB21A6B5DA}" srcOrd="0" destOrd="0" parTransId="{B1FBCC08-4ABC-41B2-AEA3-4FB258B42A58}" sibTransId="{0DDEFE3C-8D9E-4902-A816-68CA0C3E8523}"/>
    <dgm:cxn modelId="{17566DD7-BFE5-4D5B-B746-B0566A340D17}" type="presParOf" srcId="{A726B950-622C-4C4D-ADAE-51009E92623C}" destId="{477F333F-6AD3-4F1E-A115-FCA5161832B6}" srcOrd="0" destOrd="0" presId="urn:microsoft.com/office/officeart/2005/8/layout/lProcess2"/>
    <dgm:cxn modelId="{88E9D60F-7325-42B6-AB2F-355AB9B819F1}" type="presParOf" srcId="{477F333F-6AD3-4F1E-A115-FCA5161832B6}" destId="{4C792662-B501-4AAC-8FFA-4395E1D61B31}" srcOrd="0" destOrd="0" presId="urn:microsoft.com/office/officeart/2005/8/layout/lProcess2"/>
    <dgm:cxn modelId="{12C38A7C-B481-4358-AF70-77B94DA71B1E}" type="presParOf" srcId="{477F333F-6AD3-4F1E-A115-FCA5161832B6}" destId="{79C7FE1A-8123-4173-A262-2A147BE01852}" srcOrd="1" destOrd="0" presId="urn:microsoft.com/office/officeart/2005/8/layout/lProcess2"/>
    <dgm:cxn modelId="{4C11608A-66EF-4F07-BA4E-324A3AD35F5A}" type="presParOf" srcId="{477F333F-6AD3-4F1E-A115-FCA5161832B6}" destId="{C3CBA323-A44C-4F03-A96B-12A9A585DB41}" srcOrd="2" destOrd="0" presId="urn:microsoft.com/office/officeart/2005/8/layout/lProcess2"/>
    <dgm:cxn modelId="{748918F5-CC99-47AB-83EF-AAAC2447C941}" type="presParOf" srcId="{C3CBA323-A44C-4F03-A96B-12A9A585DB41}" destId="{22655FFA-AEB2-4DDD-A05C-35C5BEF543C1}" srcOrd="0" destOrd="0" presId="urn:microsoft.com/office/officeart/2005/8/layout/lProcess2"/>
    <dgm:cxn modelId="{597BFB0D-99E6-4F38-8C03-27EE8C6C06B8}" type="presParOf" srcId="{22655FFA-AEB2-4DDD-A05C-35C5BEF543C1}" destId="{9624BF93-EB0C-437D-8893-7303B3C9B724}" srcOrd="0" destOrd="0" presId="urn:microsoft.com/office/officeart/2005/8/layout/lProcess2"/>
    <dgm:cxn modelId="{D01B5CE0-E8D2-4711-9A07-8B8AF83A32F0}" type="presParOf" srcId="{A726B950-622C-4C4D-ADAE-51009E92623C}" destId="{64728CB6-B578-439B-8F5B-C106D80E4875}" srcOrd="1" destOrd="0" presId="urn:microsoft.com/office/officeart/2005/8/layout/lProcess2"/>
    <dgm:cxn modelId="{36E0875A-FFFC-4EFE-A548-8C5B202E493B}" type="presParOf" srcId="{A726B950-622C-4C4D-ADAE-51009E92623C}" destId="{0CA6C9F0-09EC-4A46-AE66-EE26B56306ED}" srcOrd="2" destOrd="0" presId="urn:microsoft.com/office/officeart/2005/8/layout/lProcess2"/>
    <dgm:cxn modelId="{F99661CE-AD9A-4300-9777-FCC2D2021E37}" type="presParOf" srcId="{0CA6C9F0-09EC-4A46-AE66-EE26B56306ED}" destId="{FD0F47D1-6069-434A-BA0F-C933B08F7A8D}" srcOrd="0" destOrd="0" presId="urn:microsoft.com/office/officeart/2005/8/layout/lProcess2"/>
    <dgm:cxn modelId="{D0EA290E-4841-4709-AD70-F8018FEEAC76}" type="presParOf" srcId="{0CA6C9F0-09EC-4A46-AE66-EE26B56306ED}" destId="{8CA0A3A3-D99F-469A-9B5E-91F6EE27B1C1}" srcOrd="1" destOrd="0" presId="urn:microsoft.com/office/officeart/2005/8/layout/lProcess2"/>
    <dgm:cxn modelId="{7C6253F2-6E74-4E0A-91B8-01C4FFF91370}" type="presParOf" srcId="{0CA6C9F0-09EC-4A46-AE66-EE26B56306ED}" destId="{47747596-0BFC-4248-AFCF-15292F2571BE}" srcOrd="2" destOrd="0" presId="urn:microsoft.com/office/officeart/2005/8/layout/lProcess2"/>
    <dgm:cxn modelId="{33744938-C830-47AB-8CFD-EA8205FDD924}" type="presParOf" srcId="{47747596-0BFC-4248-AFCF-15292F2571BE}" destId="{87E71026-5177-4E01-9F4C-BC14D131793B}" srcOrd="0" destOrd="0" presId="urn:microsoft.com/office/officeart/2005/8/layout/lProcess2"/>
    <dgm:cxn modelId="{C50A7FD0-8D66-401C-98FB-DDA216BB67CD}" type="presParOf" srcId="{87E71026-5177-4E01-9F4C-BC14D131793B}" destId="{AEED1FFC-2E30-4B09-9A5D-4AD89F7E724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EACE61-95D0-4BA3-ABA4-5EA3C2D479CF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3AC01348-7E26-4201-A0AA-C222898A4EEA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24-26.03.2018</a:t>
          </a:r>
          <a:endParaRPr lang="uk-UA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3B120E-2246-4E73-BAD3-BC23E2F0005B}" type="parTrans" cxnId="{4CD6F45F-8378-441F-8490-5FED93DE4A4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7FEC1-859E-4E80-AB41-0C1F4FDB3A13}" type="sibTrans" cxnId="{4CD6F45F-8378-441F-8490-5FED93DE4A4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65F23-8A68-4231-A5E3-2031B938EC78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української мови і літератури</a:t>
          </a:r>
          <a:endParaRPr lang="uk-UA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16D05-0FEF-4BB1-883A-42D49F33C8C7}" type="parTrans" cxnId="{F5F1665E-32A7-45DC-89A4-FAE0255826C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8A308-812D-4AAD-B474-B2E691CE9E03}" type="sibTrans" cxnId="{F5F1665E-32A7-45DC-89A4-FAE0255826C6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C905B-E665-44B4-8B84-15B7FCADEDAA}">
      <dgm:prSet phldrT="[Текст]" custT="1"/>
      <dgm:spPr/>
      <dgm:t>
        <a:bodyPr/>
        <a:lstStyle/>
        <a:p>
          <a:r>
            <a: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31.03.-02.04.2018</a:t>
          </a:r>
          <a:endParaRPr lang="uk-UA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136B7-9355-49FB-A84B-8A25B17517C1}" type="parTrans" cxnId="{FED58528-106B-4FD9-A547-99398839FCF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6259A-5634-4D59-B403-DA62DAD97991}" type="sibTrans" cxnId="{FED58528-106B-4FD9-A547-99398839FCF3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0FF27-6FD5-483F-8410-94EB21A6B5D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біології, географії,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історії України,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математики, фізики, хімії,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англійської, іспанської, німецької,  французької мов</a:t>
          </a:r>
          <a:endParaRPr lang="uk-UA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BCC08-4ABC-41B2-AEA3-4FB258B42A58}" type="parTrans" cxnId="{499C20EC-26F9-4DFF-A681-C2116B49FD4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DEFE3C-8D9E-4902-A816-68CA0C3E8523}" type="sibTrans" cxnId="{499C20EC-26F9-4DFF-A681-C2116B49FD4A}">
      <dgm:prSet/>
      <dgm:spPr/>
      <dgm:t>
        <a:bodyPr/>
        <a:lstStyle/>
        <a:p>
          <a:endParaRPr lang="uk-UA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6B950-622C-4C4D-ADAE-51009E92623C}" type="pres">
      <dgm:prSet presAssocID="{9AEACE61-95D0-4BA3-ABA4-5EA3C2D479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77F333F-6AD3-4F1E-A115-FCA5161832B6}" type="pres">
      <dgm:prSet presAssocID="{3AC01348-7E26-4201-A0AA-C222898A4EEA}" presName="compNode" presStyleCnt="0"/>
      <dgm:spPr/>
    </dgm:pt>
    <dgm:pt modelId="{4C792662-B501-4AAC-8FFA-4395E1D61B31}" type="pres">
      <dgm:prSet presAssocID="{3AC01348-7E26-4201-A0AA-C222898A4EEA}" presName="aNode" presStyleLbl="bgShp" presStyleIdx="0" presStyleCnt="2" custScaleX="74194" custScaleY="99412"/>
      <dgm:spPr/>
      <dgm:t>
        <a:bodyPr/>
        <a:lstStyle/>
        <a:p>
          <a:endParaRPr lang="uk-UA"/>
        </a:p>
      </dgm:t>
    </dgm:pt>
    <dgm:pt modelId="{79C7FE1A-8123-4173-A262-2A147BE01852}" type="pres">
      <dgm:prSet presAssocID="{3AC01348-7E26-4201-A0AA-C222898A4EEA}" presName="textNode" presStyleLbl="bgShp" presStyleIdx="0" presStyleCnt="2"/>
      <dgm:spPr/>
      <dgm:t>
        <a:bodyPr/>
        <a:lstStyle/>
        <a:p>
          <a:endParaRPr lang="uk-UA"/>
        </a:p>
      </dgm:t>
    </dgm:pt>
    <dgm:pt modelId="{C3CBA323-A44C-4F03-A96B-12A9A585DB41}" type="pres">
      <dgm:prSet presAssocID="{3AC01348-7E26-4201-A0AA-C222898A4EEA}" presName="compChildNode" presStyleCnt="0"/>
      <dgm:spPr/>
    </dgm:pt>
    <dgm:pt modelId="{22655FFA-AEB2-4DDD-A05C-35C5BEF543C1}" type="pres">
      <dgm:prSet presAssocID="{3AC01348-7E26-4201-A0AA-C222898A4EEA}" presName="theInnerList" presStyleCnt="0"/>
      <dgm:spPr/>
    </dgm:pt>
    <dgm:pt modelId="{9624BF93-EB0C-437D-8893-7303B3C9B724}" type="pres">
      <dgm:prSet presAssocID="{41A65F23-8A68-4231-A5E3-2031B938EC78}" presName="childNode" presStyleLbl="node1" presStyleIdx="0" presStyleCnt="2" custScaleX="804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728CB6-B578-439B-8F5B-C106D80E4875}" type="pres">
      <dgm:prSet presAssocID="{3AC01348-7E26-4201-A0AA-C222898A4EEA}" presName="aSpace" presStyleCnt="0"/>
      <dgm:spPr/>
    </dgm:pt>
    <dgm:pt modelId="{0CA6C9F0-09EC-4A46-AE66-EE26B56306ED}" type="pres">
      <dgm:prSet presAssocID="{226C905B-E665-44B4-8B84-15B7FCADEDAA}" presName="compNode" presStyleCnt="0"/>
      <dgm:spPr/>
    </dgm:pt>
    <dgm:pt modelId="{FD0F47D1-6069-434A-BA0F-C933B08F7A8D}" type="pres">
      <dgm:prSet presAssocID="{226C905B-E665-44B4-8B84-15B7FCADEDAA}" presName="aNode" presStyleLbl="bgShp" presStyleIdx="1" presStyleCnt="2" custScaleX="116338"/>
      <dgm:spPr/>
      <dgm:t>
        <a:bodyPr/>
        <a:lstStyle/>
        <a:p>
          <a:endParaRPr lang="uk-UA"/>
        </a:p>
      </dgm:t>
    </dgm:pt>
    <dgm:pt modelId="{8CA0A3A3-D99F-469A-9B5E-91F6EE27B1C1}" type="pres">
      <dgm:prSet presAssocID="{226C905B-E665-44B4-8B84-15B7FCADEDAA}" presName="textNode" presStyleLbl="bgShp" presStyleIdx="1" presStyleCnt="2"/>
      <dgm:spPr/>
      <dgm:t>
        <a:bodyPr/>
        <a:lstStyle/>
        <a:p>
          <a:endParaRPr lang="uk-UA"/>
        </a:p>
      </dgm:t>
    </dgm:pt>
    <dgm:pt modelId="{47747596-0BFC-4248-AFCF-15292F2571BE}" type="pres">
      <dgm:prSet presAssocID="{226C905B-E665-44B4-8B84-15B7FCADEDAA}" presName="compChildNode" presStyleCnt="0"/>
      <dgm:spPr/>
    </dgm:pt>
    <dgm:pt modelId="{87E71026-5177-4E01-9F4C-BC14D131793B}" type="pres">
      <dgm:prSet presAssocID="{226C905B-E665-44B4-8B84-15B7FCADEDAA}" presName="theInnerList" presStyleCnt="0"/>
      <dgm:spPr/>
    </dgm:pt>
    <dgm:pt modelId="{AEED1FFC-2E30-4B09-9A5D-4AD89F7E7243}" type="pres">
      <dgm:prSet presAssocID="{24B0FF27-6FD5-483F-8410-94EB21A6B5DA}" presName="childNode" presStyleLbl="node1" presStyleIdx="1" presStyleCnt="2" custScaleX="133388" custScaleY="1245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31AD525-75F9-47A4-AE54-3B1750087A25}" type="presOf" srcId="{9AEACE61-95D0-4BA3-ABA4-5EA3C2D479CF}" destId="{A726B950-622C-4C4D-ADAE-51009E92623C}" srcOrd="0" destOrd="0" presId="urn:microsoft.com/office/officeart/2005/8/layout/lProcess2"/>
    <dgm:cxn modelId="{7C0100D9-86CB-4B3B-9328-F7BA25159209}" type="presOf" srcId="{3AC01348-7E26-4201-A0AA-C222898A4EEA}" destId="{79C7FE1A-8123-4173-A262-2A147BE01852}" srcOrd="1" destOrd="0" presId="urn:microsoft.com/office/officeart/2005/8/layout/lProcess2"/>
    <dgm:cxn modelId="{AF69901A-DEB1-47DA-9BF7-D050614CC8D3}" type="presOf" srcId="{3AC01348-7E26-4201-A0AA-C222898A4EEA}" destId="{4C792662-B501-4AAC-8FFA-4395E1D61B31}" srcOrd="0" destOrd="0" presId="urn:microsoft.com/office/officeart/2005/8/layout/lProcess2"/>
    <dgm:cxn modelId="{F5F1665E-32A7-45DC-89A4-FAE0255826C6}" srcId="{3AC01348-7E26-4201-A0AA-C222898A4EEA}" destId="{41A65F23-8A68-4231-A5E3-2031B938EC78}" srcOrd="0" destOrd="0" parTransId="{AAC16D05-0FEF-4BB1-883A-42D49F33C8C7}" sibTransId="{A388A308-812D-4AAD-B474-B2E691CE9E03}"/>
    <dgm:cxn modelId="{FED58528-106B-4FD9-A547-99398839FCF3}" srcId="{9AEACE61-95D0-4BA3-ABA4-5EA3C2D479CF}" destId="{226C905B-E665-44B4-8B84-15B7FCADEDAA}" srcOrd="1" destOrd="0" parTransId="{3A1136B7-9355-49FB-A84B-8A25B17517C1}" sibTransId="{4AE6259A-5634-4D59-B403-DA62DAD97991}"/>
    <dgm:cxn modelId="{B6DC0859-F418-4811-8A0B-0A9F5DF8D7AD}" type="presOf" srcId="{24B0FF27-6FD5-483F-8410-94EB21A6B5DA}" destId="{AEED1FFC-2E30-4B09-9A5D-4AD89F7E7243}" srcOrd="0" destOrd="0" presId="urn:microsoft.com/office/officeart/2005/8/layout/lProcess2"/>
    <dgm:cxn modelId="{F0CF04AF-58B1-4A9C-8F51-AB674120353B}" type="presOf" srcId="{41A65F23-8A68-4231-A5E3-2031B938EC78}" destId="{9624BF93-EB0C-437D-8893-7303B3C9B724}" srcOrd="0" destOrd="0" presId="urn:microsoft.com/office/officeart/2005/8/layout/lProcess2"/>
    <dgm:cxn modelId="{8DECFE6F-46DB-4E7C-B656-B6DF8899795E}" type="presOf" srcId="{226C905B-E665-44B4-8B84-15B7FCADEDAA}" destId="{FD0F47D1-6069-434A-BA0F-C933B08F7A8D}" srcOrd="0" destOrd="0" presId="urn:microsoft.com/office/officeart/2005/8/layout/lProcess2"/>
    <dgm:cxn modelId="{4CD6F45F-8378-441F-8490-5FED93DE4A43}" srcId="{9AEACE61-95D0-4BA3-ABA4-5EA3C2D479CF}" destId="{3AC01348-7E26-4201-A0AA-C222898A4EEA}" srcOrd="0" destOrd="0" parTransId="{B03B120E-2246-4E73-BAD3-BC23E2F0005B}" sibTransId="{9137FEC1-859E-4E80-AB41-0C1F4FDB3A13}"/>
    <dgm:cxn modelId="{967A3D88-5A1C-4BCD-A1B2-23A314AE6800}" type="presOf" srcId="{226C905B-E665-44B4-8B84-15B7FCADEDAA}" destId="{8CA0A3A3-D99F-469A-9B5E-91F6EE27B1C1}" srcOrd="1" destOrd="0" presId="urn:microsoft.com/office/officeart/2005/8/layout/lProcess2"/>
    <dgm:cxn modelId="{499C20EC-26F9-4DFF-A681-C2116B49FD4A}" srcId="{226C905B-E665-44B4-8B84-15B7FCADEDAA}" destId="{24B0FF27-6FD5-483F-8410-94EB21A6B5DA}" srcOrd="0" destOrd="0" parTransId="{B1FBCC08-4ABC-41B2-AEA3-4FB258B42A58}" sibTransId="{0DDEFE3C-8D9E-4902-A816-68CA0C3E8523}"/>
    <dgm:cxn modelId="{9357FB35-4424-4078-96AC-087E43C81AE1}" type="presParOf" srcId="{A726B950-622C-4C4D-ADAE-51009E92623C}" destId="{477F333F-6AD3-4F1E-A115-FCA5161832B6}" srcOrd="0" destOrd="0" presId="urn:microsoft.com/office/officeart/2005/8/layout/lProcess2"/>
    <dgm:cxn modelId="{33D9FC1F-30C3-41A2-AF2A-78BD7A4C7B1E}" type="presParOf" srcId="{477F333F-6AD3-4F1E-A115-FCA5161832B6}" destId="{4C792662-B501-4AAC-8FFA-4395E1D61B31}" srcOrd="0" destOrd="0" presId="urn:microsoft.com/office/officeart/2005/8/layout/lProcess2"/>
    <dgm:cxn modelId="{9ABC94DB-E3E6-433B-8DD1-C0DC064B6CCD}" type="presParOf" srcId="{477F333F-6AD3-4F1E-A115-FCA5161832B6}" destId="{79C7FE1A-8123-4173-A262-2A147BE01852}" srcOrd="1" destOrd="0" presId="urn:microsoft.com/office/officeart/2005/8/layout/lProcess2"/>
    <dgm:cxn modelId="{7DC78C42-857E-4528-A16D-B454C3FA3A75}" type="presParOf" srcId="{477F333F-6AD3-4F1E-A115-FCA5161832B6}" destId="{C3CBA323-A44C-4F03-A96B-12A9A585DB41}" srcOrd="2" destOrd="0" presId="urn:microsoft.com/office/officeart/2005/8/layout/lProcess2"/>
    <dgm:cxn modelId="{13F9D4C5-513D-4EFB-9838-EE29FF9C41F5}" type="presParOf" srcId="{C3CBA323-A44C-4F03-A96B-12A9A585DB41}" destId="{22655FFA-AEB2-4DDD-A05C-35C5BEF543C1}" srcOrd="0" destOrd="0" presId="urn:microsoft.com/office/officeart/2005/8/layout/lProcess2"/>
    <dgm:cxn modelId="{6A3D6CA3-AB74-4FB2-BC60-704DFC8DD1D9}" type="presParOf" srcId="{22655FFA-AEB2-4DDD-A05C-35C5BEF543C1}" destId="{9624BF93-EB0C-437D-8893-7303B3C9B724}" srcOrd="0" destOrd="0" presId="urn:microsoft.com/office/officeart/2005/8/layout/lProcess2"/>
    <dgm:cxn modelId="{79F75315-078F-41AF-986B-3F4B3B6E6A21}" type="presParOf" srcId="{A726B950-622C-4C4D-ADAE-51009E92623C}" destId="{64728CB6-B578-439B-8F5B-C106D80E4875}" srcOrd="1" destOrd="0" presId="urn:microsoft.com/office/officeart/2005/8/layout/lProcess2"/>
    <dgm:cxn modelId="{49F71BBC-1369-4CEB-868D-697BE3715CD1}" type="presParOf" srcId="{A726B950-622C-4C4D-ADAE-51009E92623C}" destId="{0CA6C9F0-09EC-4A46-AE66-EE26B56306ED}" srcOrd="2" destOrd="0" presId="urn:microsoft.com/office/officeart/2005/8/layout/lProcess2"/>
    <dgm:cxn modelId="{6829313F-1121-4610-AB58-241B205B2431}" type="presParOf" srcId="{0CA6C9F0-09EC-4A46-AE66-EE26B56306ED}" destId="{FD0F47D1-6069-434A-BA0F-C933B08F7A8D}" srcOrd="0" destOrd="0" presId="urn:microsoft.com/office/officeart/2005/8/layout/lProcess2"/>
    <dgm:cxn modelId="{E221273D-7411-481C-A94C-D594EC7EE166}" type="presParOf" srcId="{0CA6C9F0-09EC-4A46-AE66-EE26B56306ED}" destId="{8CA0A3A3-D99F-469A-9B5E-91F6EE27B1C1}" srcOrd="1" destOrd="0" presId="urn:microsoft.com/office/officeart/2005/8/layout/lProcess2"/>
    <dgm:cxn modelId="{13BD39D9-FE71-40BD-BF15-4C112527F8BB}" type="presParOf" srcId="{0CA6C9F0-09EC-4A46-AE66-EE26B56306ED}" destId="{47747596-0BFC-4248-AFCF-15292F2571BE}" srcOrd="2" destOrd="0" presId="urn:microsoft.com/office/officeart/2005/8/layout/lProcess2"/>
    <dgm:cxn modelId="{87907982-1E3E-435A-9ABE-9312CC87B0A6}" type="presParOf" srcId="{47747596-0BFC-4248-AFCF-15292F2571BE}" destId="{87E71026-5177-4E01-9F4C-BC14D131793B}" srcOrd="0" destOrd="0" presId="urn:microsoft.com/office/officeart/2005/8/layout/lProcess2"/>
    <dgm:cxn modelId="{23BC5B4E-5E32-46C0-812A-832F94DB5B68}" type="presParOf" srcId="{87E71026-5177-4E01-9F4C-BC14D131793B}" destId="{AEED1FFC-2E30-4B09-9A5D-4AD89F7E724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3BEE6-0342-4649-831C-B1CF7F45ABDF}">
      <dsp:nvSpPr>
        <dsp:cNvPr id="0" name=""/>
        <dsp:cNvSpPr/>
      </dsp:nvSpPr>
      <dsp:spPr>
        <a:xfrm>
          <a:off x="-7107976" y="-1095313"/>
          <a:ext cx="8527330" cy="8527330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6C3DC-DA0F-40D5-BDC4-955B5FB6BA43}">
      <dsp:nvSpPr>
        <dsp:cNvPr id="0" name=""/>
        <dsp:cNvSpPr/>
      </dsp:nvSpPr>
      <dsp:spPr>
        <a:xfrm>
          <a:off x="1164844" y="905261"/>
          <a:ext cx="7694209" cy="18102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6901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2018 року 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для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вступу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вищих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навчальних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закладів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зараховуватимуть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ЗНО 2016, 2017 та 2018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років</a:t>
          </a:r>
          <a:endParaRPr lang="ru-RU" sz="3000" kern="1200" dirty="0"/>
        </a:p>
      </dsp:txBody>
      <dsp:txXfrm>
        <a:off x="1164844" y="905261"/>
        <a:ext cx="7694209" cy="1810269"/>
      </dsp:txXfrm>
    </dsp:sp>
    <dsp:sp modelId="{A38062AC-3915-42B6-9136-4FD851DE39D3}">
      <dsp:nvSpPr>
        <dsp:cNvPr id="0" name=""/>
        <dsp:cNvSpPr/>
      </dsp:nvSpPr>
      <dsp:spPr>
        <a:xfrm>
          <a:off x="33426" y="678977"/>
          <a:ext cx="2262836" cy="22628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77F8D-F961-455A-A1D0-613471765159}">
      <dsp:nvSpPr>
        <dsp:cNvPr id="0" name=""/>
        <dsp:cNvSpPr/>
      </dsp:nvSpPr>
      <dsp:spPr>
        <a:xfrm>
          <a:off x="1164844" y="3621172"/>
          <a:ext cx="7694209" cy="18102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6901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З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англійської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іспанської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німецької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французької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мов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прийматимуть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b="1" kern="1200" dirty="0" err="1" smtClean="0"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 2018 року</a:t>
          </a:r>
          <a:endParaRPr lang="ru-RU" sz="3000" kern="1200" dirty="0"/>
        </a:p>
      </dsp:txBody>
      <dsp:txXfrm>
        <a:off x="1164844" y="3621172"/>
        <a:ext cx="7694209" cy="1810269"/>
      </dsp:txXfrm>
    </dsp:sp>
    <dsp:sp modelId="{2D2E8D1C-4976-49E3-B91F-B774DFF68C07}">
      <dsp:nvSpPr>
        <dsp:cNvPr id="0" name=""/>
        <dsp:cNvSpPr/>
      </dsp:nvSpPr>
      <dsp:spPr>
        <a:xfrm>
          <a:off x="33426" y="3394889"/>
          <a:ext cx="2262836" cy="22628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92662-B501-4AAC-8FFA-4395E1D61B31}">
      <dsp:nvSpPr>
        <dsp:cNvPr id="0" name=""/>
        <dsp:cNvSpPr/>
      </dsp:nvSpPr>
      <dsp:spPr>
        <a:xfrm>
          <a:off x="754" y="13549"/>
          <a:ext cx="3317762" cy="458141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30.03.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  <a:endParaRPr lang="uk-UA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" y="13549"/>
        <a:ext cx="3317762" cy="1374424"/>
      </dsp:txXfrm>
    </dsp:sp>
    <dsp:sp modelId="{9624BF93-EB0C-437D-8893-7303B3C9B724}">
      <dsp:nvSpPr>
        <dsp:cNvPr id="0" name=""/>
        <dsp:cNvSpPr/>
      </dsp:nvSpPr>
      <dsp:spPr>
        <a:xfrm>
          <a:off x="221327" y="1382553"/>
          <a:ext cx="2876616" cy="29955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української мови і літератури</a:t>
          </a:r>
          <a:endParaRPr lang="uk-UA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580" y="1466806"/>
        <a:ext cx="2708110" cy="2827026"/>
      </dsp:txXfrm>
    </dsp:sp>
    <dsp:sp modelId="{FD0F47D1-6069-434A-BA0F-C933B08F7A8D}">
      <dsp:nvSpPr>
        <dsp:cNvPr id="0" name=""/>
        <dsp:cNvSpPr/>
      </dsp:nvSpPr>
      <dsp:spPr>
        <a:xfrm>
          <a:off x="3653897" y="0"/>
          <a:ext cx="5202331" cy="460851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06.04.2018</a:t>
          </a:r>
          <a:endParaRPr lang="uk-UA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3897" y="0"/>
        <a:ext cx="5202331" cy="1382553"/>
      </dsp:txXfrm>
    </dsp:sp>
    <dsp:sp modelId="{AEED1FFC-2E30-4B09-9A5D-4AD89F7E7243}">
      <dsp:nvSpPr>
        <dsp:cNvPr id="0" name=""/>
        <dsp:cNvSpPr/>
      </dsp:nvSpPr>
      <dsp:spPr>
        <a:xfrm>
          <a:off x="3869157" y="1382772"/>
          <a:ext cx="4771810" cy="29950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біології, географії,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історії України,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математики, фізики, хімії,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англійської, іспанської, німецької,  французької мов</a:t>
          </a:r>
          <a:endParaRPr lang="uk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6880" y="1470495"/>
        <a:ext cx="4596364" cy="281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BF565-F235-4AAD-9B03-3C725F6B74A4}">
      <dsp:nvSpPr>
        <dsp:cNvPr id="0" name=""/>
        <dsp:cNvSpPr/>
      </dsp:nvSpPr>
      <dsp:spPr>
        <a:xfrm>
          <a:off x="2053" y="344530"/>
          <a:ext cx="2677094" cy="23487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>
              <a:latin typeface="Times New Roman" pitchFamily="18" charset="0"/>
              <a:cs typeface="Times New Roman" pitchFamily="18" charset="0"/>
            </a:rPr>
            <a:t>українська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900" kern="1200" dirty="0" err="1" smtClean="0">
              <a:latin typeface="Times New Roman" pitchFamily="18" charset="0"/>
              <a:cs typeface="Times New Roman" pitchFamily="18" charset="0"/>
            </a:rPr>
            <a:t>мова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900" kern="1200" dirty="0" err="1" smtClean="0">
              <a:latin typeface="Times New Roman" pitchFamily="18" charset="0"/>
              <a:cs typeface="Times New Roman" pitchFamily="18" charset="0"/>
            </a:rPr>
            <a:t>література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900" kern="1200" dirty="0"/>
        </a:p>
      </dsp:txBody>
      <dsp:txXfrm>
        <a:off x="70845" y="413322"/>
        <a:ext cx="2539510" cy="2211157"/>
      </dsp:txXfrm>
    </dsp:sp>
    <dsp:sp modelId="{64EFD7CB-A2AB-45EC-B5B8-2A660B5FB554}">
      <dsp:nvSpPr>
        <dsp:cNvPr id="0" name=""/>
        <dsp:cNvSpPr/>
      </dsp:nvSpPr>
      <dsp:spPr>
        <a:xfrm rot="5400000">
          <a:off x="1282039" y="2751833"/>
          <a:ext cx="117122" cy="11712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3B120-CF87-49BD-A61C-581EE0A2BD12}">
      <dsp:nvSpPr>
        <dsp:cNvPr id="0" name=""/>
        <dsp:cNvSpPr/>
      </dsp:nvSpPr>
      <dsp:spPr>
        <a:xfrm>
          <a:off x="2053" y="2927518"/>
          <a:ext cx="2677094" cy="317131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українська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мова</a:t>
          </a:r>
          <a:endParaRPr lang="ru-RU" sz="3600" b="0" i="0" kern="1200" dirty="0"/>
        </a:p>
      </dsp:txBody>
      <dsp:txXfrm>
        <a:off x="80462" y="3005927"/>
        <a:ext cx="2520276" cy="3014501"/>
      </dsp:txXfrm>
    </dsp:sp>
    <dsp:sp modelId="{3B91FB7B-CC52-4DF1-8511-869BBE7C2B04}">
      <dsp:nvSpPr>
        <dsp:cNvPr id="0" name=""/>
        <dsp:cNvSpPr/>
      </dsp:nvSpPr>
      <dsp:spPr>
        <a:xfrm>
          <a:off x="3053940" y="344530"/>
          <a:ext cx="2677094" cy="23746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математика </a:t>
          </a:r>
          <a:r>
            <a:rPr lang="ru-RU" sz="29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900" kern="1200" dirty="0" err="1" smtClean="0">
              <a:latin typeface="Times New Roman" pitchFamily="18" charset="0"/>
              <a:cs typeface="Times New Roman" pitchFamily="18" charset="0"/>
            </a:rPr>
            <a:t>історія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9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900" i="1" kern="1200" dirty="0" err="1" smtClean="0">
              <a:latin typeface="Times New Roman" pitchFamily="18" charset="0"/>
              <a:cs typeface="Times New Roman" pitchFamily="18" charset="0"/>
            </a:rPr>
            <a:t>період</a:t>
          </a:r>
          <a:r>
            <a:rPr lang="ru-RU" sz="2900" i="1" kern="1200" dirty="0" smtClean="0">
              <a:latin typeface="Times New Roman" pitchFamily="18" charset="0"/>
              <a:cs typeface="Times New Roman" pitchFamily="18" charset="0"/>
            </a:rPr>
            <a:t> ХХ – початок ХХІ </a:t>
          </a:r>
          <a:r>
            <a:rPr lang="ru-RU" sz="2900" i="1" kern="1200" dirty="0" err="1" smtClean="0">
              <a:latin typeface="Times New Roman" pitchFamily="18" charset="0"/>
              <a:cs typeface="Times New Roman" pitchFamily="18" charset="0"/>
            </a:rPr>
            <a:t>століття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)  </a:t>
          </a:r>
          <a:endParaRPr lang="ru-RU" sz="2900" kern="1200" dirty="0"/>
        </a:p>
      </dsp:txBody>
      <dsp:txXfrm>
        <a:off x="3123492" y="414082"/>
        <a:ext cx="2537990" cy="2235585"/>
      </dsp:txXfrm>
    </dsp:sp>
    <dsp:sp modelId="{DE71F15A-5BF0-4A2F-8E68-6F0E9865FA2F}">
      <dsp:nvSpPr>
        <dsp:cNvPr id="0" name=""/>
        <dsp:cNvSpPr/>
      </dsp:nvSpPr>
      <dsp:spPr>
        <a:xfrm rot="5400000">
          <a:off x="4333926" y="2777781"/>
          <a:ext cx="117122" cy="11712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16025-0EC6-4E9F-A9C3-2CA4E1910FEA}">
      <dsp:nvSpPr>
        <dsp:cNvPr id="0" name=""/>
        <dsp:cNvSpPr/>
      </dsp:nvSpPr>
      <dsp:spPr>
        <a:xfrm>
          <a:off x="3053940" y="2953465"/>
          <a:ext cx="2677094" cy="318272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3600" kern="1200" dirty="0" err="1" smtClean="0">
              <a:latin typeface="Times New Roman" pitchFamily="18" charset="0"/>
              <a:cs typeface="Times New Roman" pitchFamily="18" charset="0"/>
            </a:rPr>
            <a:t>вибором</a:t>
          </a: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kern="1200" dirty="0" err="1" smtClean="0">
              <a:latin typeface="Times New Roman" pitchFamily="18" charset="0"/>
              <a:cs typeface="Times New Roman" pitchFamily="18" charset="0"/>
            </a:rPr>
            <a:t>випускника</a:t>
          </a:r>
          <a:endParaRPr lang="ru-RU" sz="3600" kern="1200" dirty="0"/>
        </a:p>
      </dsp:txBody>
      <dsp:txXfrm>
        <a:off x="3132349" y="3031874"/>
        <a:ext cx="2520276" cy="3025905"/>
      </dsp:txXfrm>
    </dsp:sp>
    <dsp:sp modelId="{1934414C-4AEE-4B50-B944-485399DB8308}">
      <dsp:nvSpPr>
        <dsp:cNvPr id="0" name=""/>
        <dsp:cNvSpPr/>
      </dsp:nvSpPr>
      <dsp:spPr>
        <a:xfrm>
          <a:off x="6105828" y="344530"/>
          <a:ext cx="2677094" cy="23746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>
              <a:latin typeface="Times New Roman" pitchFamily="18" charset="0"/>
              <a:cs typeface="Times New Roman" pitchFamily="18" charset="0"/>
            </a:rPr>
            <a:t>навчальний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 предмет за </a:t>
          </a:r>
          <a:r>
            <a:rPr lang="ru-RU" sz="2900" kern="1200" dirty="0" err="1" smtClean="0">
              <a:latin typeface="Times New Roman" pitchFamily="18" charset="0"/>
              <a:cs typeface="Times New Roman" pitchFamily="18" charset="0"/>
            </a:rPr>
            <a:t>вибором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900" kern="1200" dirty="0" err="1" smtClean="0">
              <a:latin typeface="Times New Roman" pitchFamily="18" charset="0"/>
              <a:cs typeface="Times New Roman" pitchFamily="18" charset="0"/>
            </a:rPr>
            <a:t>випускника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900" kern="1200" dirty="0"/>
        </a:p>
      </dsp:txBody>
      <dsp:txXfrm>
        <a:off x="6175380" y="414082"/>
        <a:ext cx="2537990" cy="2235579"/>
      </dsp:txXfrm>
    </dsp:sp>
    <dsp:sp modelId="{6EEA1BCD-C9E9-4C0E-BD40-585A3F1D30ED}">
      <dsp:nvSpPr>
        <dsp:cNvPr id="0" name=""/>
        <dsp:cNvSpPr/>
      </dsp:nvSpPr>
      <dsp:spPr>
        <a:xfrm rot="5400000">
          <a:off x="7385814" y="2777774"/>
          <a:ext cx="117122" cy="117122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1F446-8C2D-4193-B39C-EBBF4E7A4C4C}">
      <dsp:nvSpPr>
        <dsp:cNvPr id="0" name=""/>
        <dsp:cNvSpPr/>
      </dsp:nvSpPr>
      <dsp:spPr>
        <a:xfrm>
          <a:off x="6105828" y="2953459"/>
          <a:ext cx="2677094" cy="315171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математика, </a:t>
          </a: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історія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англійська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іспанська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німецька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французька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мови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біологія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географія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фізика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i="1" kern="1200" dirty="0" err="1" smtClean="0">
              <a:latin typeface="Times New Roman" pitchFamily="18" charset="0"/>
              <a:cs typeface="Times New Roman" pitchFamily="18" charset="0"/>
            </a:rPr>
            <a:t>хімія</a:t>
          </a:r>
          <a:endParaRPr lang="ru-RU" sz="2400" kern="1200" dirty="0"/>
        </a:p>
      </dsp:txBody>
      <dsp:txXfrm>
        <a:off x="6184237" y="3031868"/>
        <a:ext cx="2520276" cy="299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22E3D-4781-41BD-A55B-F97F17A9E2E2}">
      <dsp:nvSpPr>
        <dsp:cNvPr id="0" name=""/>
        <dsp:cNvSpPr/>
      </dsp:nvSpPr>
      <dsp:spPr>
        <a:xfrm>
          <a:off x="3004" y="0"/>
          <a:ext cx="1954345" cy="66247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Предмети ЗНО-2018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04" y="0"/>
        <a:ext cx="1954345" cy="1987420"/>
      </dsp:txXfrm>
    </dsp:sp>
    <dsp:sp modelId="{0160331D-64AA-4D60-BEBC-8F73A20567B2}">
      <dsp:nvSpPr>
        <dsp:cNvPr id="0" name=""/>
        <dsp:cNvSpPr/>
      </dsp:nvSpPr>
      <dsp:spPr>
        <a:xfrm>
          <a:off x="95381" y="1988573"/>
          <a:ext cx="176959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</a:t>
          </a:r>
          <a:endParaRPr lang="ru-RU" sz="1800" b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434" y="1998626"/>
        <a:ext cx="1749485" cy="323139"/>
      </dsp:txXfrm>
    </dsp:sp>
    <dsp:sp modelId="{664BC5FA-E51D-4632-9DAD-787555755B84}">
      <dsp:nvSpPr>
        <dsp:cNvPr id="0" name=""/>
        <dsp:cNvSpPr/>
      </dsp:nvSpPr>
      <dsp:spPr>
        <a:xfrm>
          <a:off x="95381" y="2384625"/>
          <a:ext cx="176959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л-</a:t>
          </a: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434" y="2394678"/>
        <a:ext cx="1749485" cy="323139"/>
      </dsp:txXfrm>
    </dsp:sp>
    <dsp:sp modelId="{761564BF-BF34-4808-8A5F-31FE85F95F94}">
      <dsp:nvSpPr>
        <dsp:cNvPr id="0" name=""/>
        <dsp:cNvSpPr/>
      </dsp:nvSpPr>
      <dsp:spPr>
        <a:xfrm>
          <a:off x="95381" y="2780678"/>
          <a:ext cx="176959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іспанська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434" y="2790731"/>
        <a:ext cx="1749485" cy="323139"/>
      </dsp:txXfrm>
    </dsp:sp>
    <dsp:sp modelId="{4165D656-170C-4B2C-98E2-E374096AB79E}">
      <dsp:nvSpPr>
        <dsp:cNvPr id="0" name=""/>
        <dsp:cNvSpPr/>
      </dsp:nvSpPr>
      <dsp:spPr>
        <a:xfrm>
          <a:off x="95381" y="3176731"/>
          <a:ext cx="176959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німецька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434" y="3186784"/>
        <a:ext cx="1749485" cy="323139"/>
      </dsp:txXfrm>
    </dsp:sp>
    <dsp:sp modelId="{D0A72EC2-945A-4F1E-B91D-FA15CD04D368}">
      <dsp:nvSpPr>
        <dsp:cNvPr id="0" name=""/>
        <dsp:cNvSpPr/>
      </dsp:nvSpPr>
      <dsp:spPr>
        <a:xfrm>
          <a:off x="95381" y="3572784"/>
          <a:ext cx="176959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французька мова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434" y="3582837"/>
        <a:ext cx="1749485" cy="323139"/>
      </dsp:txXfrm>
    </dsp:sp>
    <dsp:sp modelId="{6143E481-2117-4B8B-9EC0-8852FE7CBA28}">
      <dsp:nvSpPr>
        <dsp:cNvPr id="0" name=""/>
        <dsp:cNvSpPr/>
      </dsp:nvSpPr>
      <dsp:spPr>
        <a:xfrm>
          <a:off x="95381" y="3968837"/>
          <a:ext cx="176959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англійська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434" y="3978890"/>
        <a:ext cx="1749485" cy="323139"/>
      </dsp:txXfrm>
    </dsp:sp>
    <dsp:sp modelId="{EA9216A9-B01F-493C-B4F4-5501854DC3FE}">
      <dsp:nvSpPr>
        <dsp:cNvPr id="0" name=""/>
        <dsp:cNvSpPr/>
      </dsp:nvSpPr>
      <dsp:spPr>
        <a:xfrm>
          <a:off x="95381" y="4364889"/>
          <a:ext cx="176959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біологія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434" y="4374942"/>
        <a:ext cx="1749485" cy="323139"/>
      </dsp:txXfrm>
    </dsp:sp>
    <dsp:sp modelId="{A3964091-3DB5-4BEC-98FA-A1053BFDCD48}">
      <dsp:nvSpPr>
        <dsp:cNvPr id="0" name=""/>
        <dsp:cNvSpPr/>
      </dsp:nvSpPr>
      <dsp:spPr>
        <a:xfrm>
          <a:off x="95381" y="4760942"/>
          <a:ext cx="176959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історія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endParaRPr lang="ru-RU" sz="1800" b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434" y="4770995"/>
        <a:ext cx="1749485" cy="323139"/>
      </dsp:txXfrm>
    </dsp:sp>
    <dsp:sp modelId="{D102A8F1-9F3E-4402-A649-DCF43218C07A}">
      <dsp:nvSpPr>
        <dsp:cNvPr id="0" name=""/>
        <dsp:cNvSpPr/>
      </dsp:nvSpPr>
      <dsp:spPr>
        <a:xfrm>
          <a:off x="95381" y="5156995"/>
          <a:ext cx="176959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географія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434" y="5167048"/>
        <a:ext cx="1749485" cy="323139"/>
      </dsp:txXfrm>
    </dsp:sp>
    <dsp:sp modelId="{B7D2060B-0A22-4694-A95E-591EBF227ED6}">
      <dsp:nvSpPr>
        <dsp:cNvPr id="0" name=""/>
        <dsp:cNvSpPr/>
      </dsp:nvSpPr>
      <dsp:spPr>
        <a:xfrm>
          <a:off x="95381" y="5553048"/>
          <a:ext cx="176959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фізика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434" y="5563101"/>
        <a:ext cx="1749485" cy="323139"/>
      </dsp:txXfrm>
    </dsp:sp>
    <dsp:sp modelId="{BFDAF136-350E-4F62-A50B-16A45BC0833C}">
      <dsp:nvSpPr>
        <dsp:cNvPr id="0" name=""/>
        <dsp:cNvSpPr/>
      </dsp:nvSpPr>
      <dsp:spPr>
        <a:xfrm>
          <a:off x="95381" y="5949101"/>
          <a:ext cx="176959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хімія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434" y="5959154"/>
        <a:ext cx="1749485" cy="323139"/>
      </dsp:txXfrm>
    </dsp:sp>
    <dsp:sp modelId="{81425E4A-4644-4373-B910-CF00F2EF1BBA}">
      <dsp:nvSpPr>
        <dsp:cNvPr id="0" name=""/>
        <dsp:cNvSpPr/>
      </dsp:nvSpPr>
      <dsp:spPr>
        <a:xfrm>
          <a:off x="2077036" y="0"/>
          <a:ext cx="806652" cy="66247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latin typeface="Times New Roman" pitchFamily="18" charset="0"/>
              <a:cs typeface="Times New Roman" pitchFamily="18" charset="0"/>
            </a:rPr>
            <a:t>К-ть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ТЗ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7036" y="0"/>
        <a:ext cx="806652" cy="1987420"/>
      </dsp:txXfrm>
    </dsp:sp>
    <dsp:sp modelId="{9FC50567-D30B-4B1F-BE83-8F62123DF3EC}">
      <dsp:nvSpPr>
        <dsp:cNvPr id="0" name=""/>
        <dsp:cNvSpPr/>
      </dsp:nvSpPr>
      <dsp:spPr>
        <a:xfrm>
          <a:off x="2214946" y="1988573"/>
          <a:ext cx="53083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33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4999" y="1998626"/>
        <a:ext cx="510725" cy="323139"/>
      </dsp:txXfrm>
    </dsp:sp>
    <dsp:sp modelId="{755A1FE3-7D04-4B46-9417-F61AE1066480}">
      <dsp:nvSpPr>
        <dsp:cNvPr id="0" name=""/>
        <dsp:cNvSpPr/>
      </dsp:nvSpPr>
      <dsp:spPr>
        <a:xfrm>
          <a:off x="2214946" y="2384625"/>
          <a:ext cx="53083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58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4999" y="2394678"/>
        <a:ext cx="510725" cy="323139"/>
      </dsp:txXfrm>
    </dsp:sp>
    <dsp:sp modelId="{8A59F6E3-30AE-4BF8-808F-D0238C0C696D}">
      <dsp:nvSpPr>
        <dsp:cNvPr id="0" name=""/>
        <dsp:cNvSpPr/>
      </dsp:nvSpPr>
      <dsp:spPr>
        <a:xfrm>
          <a:off x="2214946" y="2780678"/>
          <a:ext cx="53083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59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4999" y="2790731"/>
        <a:ext cx="510725" cy="323139"/>
      </dsp:txXfrm>
    </dsp:sp>
    <dsp:sp modelId="{B44D89D8-003C-4948-9203-5E0F3EECC131}">
      <dsp:nvSpPr>
        <dsp:cNvPr id="0" name=""/>
        <dsp:cNvSpPr/>
      </dsp:nvSpPr>
      <dsp:spPr>
        <a:xfrm>
          <a:off x="2214946" y="3176731"/>
          <a:ext cx="53083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59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4999" y="3186784"/>
        <a:ext cx="510725" cy="323139"/>
      </dsp:txXfrm>
    </dsp:sp>
    <dsp:sp modelId="{CC6A47B2-C461-4BF5-83E4-4ECA91FDD41A}">
      <dsp:nvSpPr>
        <dsp:cNvPr id="0" name=""/>
        <dsp:cNvSpPr/>
      </dsp:nvSpPr>
      <dsp:spPr>
        <a:xfrm>
          <a:off x="2214946" y="3572784"/>
          <a:ext cx="53083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59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4999" y="3582837"/>
        <a:ext cx="510725" cy="323139"/>
      </dsp:txXfrm>
    </dsp:sp>
    <dsp:sp modelId="{DED79B2C-A98D-4265-86AA-DBFACBD7656C}">
      <dsp:nvSpPr>
        <dsp:cNvPr id="0" name=""/>
        <dsp:cNvSpPr/>
      </dsp:nvSpPr>
      <dsp:spPr>
        <a:xfrm>
          <a:off x="2214946" y="3968837"/>
          <a:ext cx="53083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59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4999" y="3978890"/>
        <a:ext cx="510725" cy="323139"/>
      </dsp:txXfrm>
    </dsp:sp>
    <dsp:sp modelId="{E177E323-013E-4C32-8A44-A3FD067FA8F6}">
      <dsp:nvSpPr>
        <dsp:cNvPr id="0" name=""/>
        <dsp:cNvSpPr/>
      </dsp:nvSpPr>
      <dsp:spPr>
        <a:xfrm>
          <a:off x="2214946" y="4364889"/>
          <a:ext cx="53083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48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4999" y="4374942"/>
        <a:ext cx="510725" cy="323139"/>
      </dsp:txXfrm>
    </dsp:sp>
    <dsp:sp modelId="{A5FE4810-A3A3-4B46-95DF-2994FB7D879C}">
      <dsp:nvSpPr>
        <dsp:cNvPr id="0" name=""/>
        <dsp:cNvSpPr/>
      </dsp:nvSpPr>
      <dsp:spPr>
        <a:xfrm>
          <a:off x="2214946" y="4760942"/>
          <a:ext cx="53083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60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4999" y="4770995"/>
        <a:ext cx="510725" cy="323139"/>
      </dsp:txXfrm>
    </dsp:sp>
    <dsp:sp modelId="{F4D81D01-3A21-4299-ADA4-796EF2C9BA8F}">
      <dsp:nvSpPr>
        <dsp:cNvPr id="0" name=""/>
        <dsp:cNvSpPr/>
      </dsp:nvSpPr>
      <dsp:spPr>
        <a:xfrm>
          <a:off x="2214946" y="5156995"/>
          <a:ext cx="53083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56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4999" y="5167048"/>
        <a:ext cx="510725" cy="323139"/>
      </dsp:txXfrm>
    </dsp:sp>
    <dsp:sp modelId="{1A6DA8A3-974D-4AE5-8628-3187A81E2AD7}">
      <dsp:nvSpPr>
        <dsp:cNvPr id="0" name=""/>
        <dsp:cNvSpPr/>
      </dsp:nvSpPr>
      <dsp:spPr>
        <a:xfrm>
          <a:off x="2214946" y="5553048"/>
          <a:ext cx="53083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38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4999" y="5563101"/>
        <a:ext cx="510725" cy="323139"/>
      </dsp:txXfrm>
    </dsp:sp>
    <dsp:sp modelId="{262548D6-50B2-4ACC-8DF8-63DD8D75929B}">
      <dsp:nvSpPr>
        <dsp:cNvPr id="0" name=""/>
        <dsp:cNvSpPr/>
      </dsp:nvSpPr>
      <dsp:spPr>
        <a:xfrm>
          <a:off x="2214946" y="5949101"/>
          <a:ext cx="53083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52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24999" y="5959154"/>
        <a:ext cx="510725" cy="323139"/>
      </dsp:txXfrm>
    </dsp:sp>
    <dsp:sp modelId="{90C7E89E-6426-4AD1-972F-4B5F575163EE}">
      <dsp:nvSpPr>
        <dsp:cNvPr id="0" name=""/>
        <dsp:cNvSpPr/>
      </dsp:nvSpPr>
      <dsp:spPr>
        <a:xfrm>
          <a:off x="3003374" y="0"/>
          <a:ext cx="1187365" cy="66247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Макс. </a:t>
          </a:r>
          <a:r>
            <a:rPr lang="uk-UA" sz="2400" b="1" kern="1200" dirty="0" err="1" smtClean="0">
              <a:latin typeface="Times New Roman" pitchFamily="18" charset="0"/>
              <a:cs typeface="Times New Roman" pitchFamily="18" charset="0"/>
            </a:rPr>
            <a:t>к-ть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 балів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03374" y="0"/>
        <a:ext cx="1187365" cy="1987420"/>
      </dsp:txXfrm>
    </dsp:sp>
    <dsp:sp modelId="{8421802E-D4D7-4544-94FF-BAE993DC4997}">
      <dsp:nvSpPr>
        <dsp:cNvPr id="0" name=""/>
        <dsp:cNvSpPr/>
      </dsp:nvSpPr>
      <dsp:spPr>
        <a:xfrm>
          <a:off x="3270266" y="1988573"/>
          <a:ext cx="65358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62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0319" y="1998626"/>
        <a:ext cx="633475" cy="323139"/>
      </dsp:txXfrm>
    </dsp:sp>
    <dsp:sp modelId="{361080CA-9EE8-4E17-9B49-AFC0883E3514}">
      <dsp:nvSpPr>
        <dsp:cNvPr id="0" name=""/>
        <dsp:cNvSpPr/>
      </dsp:nvSpPr>
      <dsp:spPr>
        <a:xfrm>
          <a:off x="3270266" y="2384625"/>
          <a:ext cx="65358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104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0319" y="2394678"/>
        <a:ext cx="633475" cy="323139"/>
      </dsp:txXfrm>
    </dsp:sp>
    <dsp:sp modelId="{1CA632F2-5E47-4EE3-9840-A727BC59D82C}">
      <dsp:nvSpPr>
        <dsp:cNvPr id="0" name=""/>
        <dsp:cNvSpPr/>
      </dsp:nvSpPr>
      <dsp:spPr>
        <a:xfrm>
          <a:off x="3270266" y="2780678"/>
          <a:ext cx="65358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72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0319" y="2790731"/>
        <a:ext cx="633475" cy="323139"/>
      </dsp:txXfrm>
    </dsp:sp>
    <dsp:sp modelId="{D5A2BDD5-B6DD-4579-B6C3-29589B2A6099}">
      <dsp:nvSpPr>
        <dsp:cNvPr id="0" name=""/>
        <dsp:cNvSpPr/>
      </dsp:nvSpPr>
      <dsp:spPr>
        <a:xfrm>
          <a:off x="3270266" y="3176731"/>
          <a:ext cx="65358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72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0319" y="3186784"/>
        <a:ext cx="633475" cy="323139"/>
      </dsp:txXfrm>
    </dsp:sp>
    <dsp:sp modelId="{6047B6E4-D6FE-43A1-80EC-6129E8341CBE}">
      <dsp:nvSpPr>
        <dsp:cNvPr id="0" name=""/>
        <dsp:cNvSpPr/>
      </dsp:nvSpPr>
      <dsp:spPr>
        <a:xfrm>
          <a:off x="3272391" y="3572784"/>
          <a:ext cx="649330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72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2444" y="3582837"/>
        <a:ext cx="629224" cy="323139"/>
      </dsp:txXfrm>
    </dsp:sp>
    <dsp:sp modelId="{C843C731-848E-4040-87AC-D1808298332C}">
      <dsp:nvSpPr>
        <dsp:cNvPr id="0" name=""/>
        <dsp:cNvSpPr/>
      </dsp:nvSpPr>
      <dsp:spPr>
        <a:xfrm>
          <a:off x="3261993" y="3968837"/>
          <a:ext cx="670126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72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2046" y="3978890"/>
        <a:ext cx="650020" cy="323139"/>
      </dsp:txXfrm>
    </dsp:sp>
    <dsp:sp modelId="{47FDD9AA-735B-4188-B5A4-7D0D5A31E613}">
      <dsp:nvSpPr>
        <dsp:cNvPr id="0" name=""/>
        <dsp:cNvSpPr/>
      </dsp:nvSpPr>
      <dsp:spPr>
        <a:xfrm>
          <a:off x="3261993" y="4364889"/>
          <a:ext cx="670126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80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72046" y="4374942"/>
        <a:ext cx="650020" cy="323139"/>
      </dsp:txXfrm>
    </dsp:sp>
    <dsp:sp modelId="{0B6B808C-8763-47AD-8DB7-DEABFA196549}">
      <dsp:nvSpPr>
        <dsp:cNvPr id="0" name=""/>
        <dsp:cNvSpPr/>
      </dsp:nvSpPr>
      <dsp:spPr>
        <a:xfrm>
          <a:off x="3256797" y="4760942"/>
          <a:ext cx="680518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94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6850" y="4770995"/>
        <a:ext cx="660412" cy="323139"/>
      </dsp:txXfrm>
    </dsp:sp>
    <dsp:sp modelId="{98342E84-3659-4F11-8965-5C3EAABC4995}">
      <dsp:nvSpPr>
        <dsp:cNvPr id="0" name=""/>
        <dsp:cNvSpPr/>
      </dsp:nvSpPr>
      <dsp:spPr>
        <a:xfrm>
          <a:off x="3251601" y="5156995"/>
          <a:ext cx="690910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94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1654" y="5167048"/>
        <a:ext cx="670804" cy="323139"/>
      </dsp:txXfrm>
    </dsp:sp>
    <dsp:sp modelId="{8839B0EF-103A-4672-9BF4-0B5368719991}">
      <dsp:nvSpPr>
        <dsp:cNvPr id="0" name=""/>
        <dsp:cNvSpPr/>
      </dsp:nvSpPr>
      <dsp:spPr>
        <a:xfrm>
          <a:off x="3256797" y="5553048"/>
          <a:ext cx="680518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60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6850" y="5563101"/>
        <a:ext cx="660412" cy="323139"/>
      </dsp:txXfrm>
    </dsp:sp>
    <dsp:sp modelId="{3C275F54-7A54-43A2-9687-A05938F10022}">
      <dsp:nvSpPr>
        <dsp:cNvPr id="0" name=""/>
        <dsp:cNvSpPr/>
      </dsp:nvSpPr>
      <dsp:spPr>
        <a:xfrm>
          <a:off x="3274447" y="5949101"/>
          <a:ext cx="645219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80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4500" y="5959154"/>
        <a:ext cx="625113" cy="323139"/>
      </dsp:txXfrm>
    </dsp:sp>
    <dsp:sp modelId="{97FAD1B4-E65B-4A34-82A6-B2EFF2DC3D77}">
      <dsp:nvSpPr>
        <dsp:cNvPr id="0" name=""/>
        <dsp:cNvSpPr/>
      </dsp:nvSpPr>
      <dsp:spPr>
        <a:xfrm>
          <a:off x="4310425" y="0"/>
          <a:ext cx="1727133" cy="66247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Час на виконання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10425" y="0"/>
        <a:ext cx="1727133" cy="1987420"/>
      </dsp:txXfrm>
    </dsp:sp>
    <dsp:sp modelId="{9DC18F61-429E-4DFE-B296-D5E7DE097089}">
      <dsp:nvSpPr>
        <dsp:cNvPr id="0" name=""/>
        <dsp:cNvSpPr/>
      </dsp:nvSpPr>
      <dsp:spPr>
        <a:xfrm>
          <a:off x="4535666" y="1988573"/>
          <a:ext cx="127665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180 хв.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5719" y="1998626"/>
        <a:ext cx="1256545" cy="323139"/>
      </dsp:txXfrm>
    </dsp:sp>
    <dsp:sp modelId="{726C50B2-6F14-45A5-858D-3285EBA47020}">
      <dsp:nvSpPr>
        <dsp:cNvPr id="0" name=""/>
        <dsp:cNvSpPr/>
      </dsp:nvSpPr>
      <dsp:spPr>
        <a:xfrm>
          <a:off x="4535666" y="2384625"/>
          <a:ext cx="127665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180 хв.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5719" y="2394678"/>
        <a:ext cx="1256545" cy="323139"/>
      </dsp:txXfrm>
    </dsp:sp>
    <dsp:sp modelId="{A47725DF-85CB-42EF-94D6-106AC0F07418}">
      <dsp:nvSpPr>
        <dsp:cNvPr id="0" name=""/>
        <dsp:cNvSpPr/>
      </dsp:nvSpPr>
      <dsp:spPr>
        <a:xfrm>
          <a:off x="4535666" y="2780678"/>
          <a:ext cx="127665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150 хв.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5719" y="2790731"/>
        <a:ext cx="1256545" cy="323139"/>
      </dsp:txXfrm>
    </dsp:sp>
    <dsp:sp modelId="{D35AF37D-3379-4ED1-92B4-CF406493D505}">
      <dsp:nvSpPr>
        <dsp:cNvPr id="0" name=""/>
        <dsp:cNvSpPr/>
      </dsp:nvSpPr>
      <dsp:spPr>
        <a:xfrm>
          <a:off x="4535666" y="3176731"/>
          <a:ext cx="127665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150 хв.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5719" y="3186784"/>
        <a:ext cx="1256545" cy="323139"/>
      </dsp:txXfrm>
    </dsp:sp>
    <dsp:sp modelId="{2C8B37D4-A4FF-4769-BAAE-3AEC2A7165A5}">
      <dsp:nvSpPr>
        <dsp:cNvPr id="0" name=""/>
        <dsp:cNvSpPr/>
      </dsp:nvSpPr>
      <dsp:spPr>
        <a:xfrm>
          <a:off x="4535666" y="3572784"/>
          <a:ext cx="127665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150 хв.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5719" y="3582837"/>
        <a:ext cx="1256545" cy="323139"/>
      </dsp:txXfrm>
    </dsp:sp>
    <dsp:sp modelId="{81F64F5E-CDEF-47F8-A070-AAC8C8A4B0D8}">
      <dsp:nvSpPr>
        <dsp:cNvPr id="0" name=""/>
        <dsp:cNvSpPr/>
      </dsp:nvSpPr>
      <dsp:spPr>
        <a:xfrm>
          <a:off x="4535666" y="3968837"/>
          <a:ext cx="127665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150 хв.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5719" y="3978890"/>
        <a:ext cx="1256545" cy="323139"/>
      </dsp:txXfrm>
    </dsp:sp>
    <dsp:sp modelId="{CB0D8EAC-D6A8-4B03-AE61-C4485856D019}">
      <dsp:nvSpPr>
        <dsp:cNvPr id="0" name=""/>
        <dsp:cNvSpPr/>
      </dsp:nvSpPr>
      <dsp:spPr>
        <a:xfrm>
          <a:off x="4535666" y="4364889"/>
          <a:ext cx="127665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120 хв.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5719" y="4374942"/>
        <a:ext cx="1256545" cy="323139"/>
      </dsp:txXfrm>
    </dsp:sp>
    <dsp:sp modelId="{AF43B7BC-E426-4BF3-8ACB-D7C443F0CB30}">
      <dsp:nvSpPr>
        <dsp:cNvPr id="0" name=""/>
        <dsp:cNvSpPr/>
      </dsp:nvSpPr>
      <dsp:spPr>
        <a:xfrm>
          <a:off x="4535666" y="4760942"/>
          <a:ext cx="127665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150 хв.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5719" y="4770995"/>
        <a:ext cx="1256545" cy="323139"/>
      </dsp:txXfrm>
    </dsp:sp>
    <dsp:sp modelId="{72995BDA-E7F4-4260-B8CB-C2B789B116F6}">
      <dsp:nvSpPr>
        <dsp:cNvPr id="0" name=""/>
        <dsp:cNvSpPr/>
      </dsp:nvSpPr>
      <dsp:spPr>
        <a:xfrm>
          <a:off x="4535666" y="5156995"/>
          <a:ext cx="127665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150 хв.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5719" y="5167048"/>
        <a:ext cx="1256545" cy="323139"/>
      </dsp:txXfrm>
    </dsp:sp>
    <dsp:sp modelId="{73522F0F-D210-4C5C-A7D8-6DDFC5A831AF}">
      <dsp:nvSpPr>
        <dsp:cNvPr id="0" name=""/>
        <dsp:cNvSpPr/>
      </dsp:nvSpPr>
      <dsp:spPr>
        <a:xfrm>
          <a:off x="4535666" y="5553048"/>
          <a:ext cx="127665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180 хв.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5719" y="5563101"/>
        <a:ext cx="1256545" cy="323139"/>
      </dsp:txXfrm>
    </dsp:sp>
    <dsp:sp modelId="{2F0F03DD-87EB-42C3-8969-D4C3B0DF03BA}">
      <dsp:nvSpPr>
        <dsp:cNvPr id="0" name=""/>
        <dsp:cNvSpPr/>
      </dsp:nvSpPr>
      <dsp:spPr>
        <a:xfrm>
          <a:off x="4535666" y="5949101"/>
          <a:ext cx="127665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150 хв.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5719" y="5959154"/>
        <a:ext cx="1256545" cy="323139"/>
      </dsp:txXfrm>
    </dsp:sp>
    <dsp:sp modelId="{649A917D-5958-492C-B348-A0E68A908F12}">
      <dsp:nvSpPr>
        <dsp:cNvPr id="0" name=""/>
        <dsp:cNvSpPr/>
      </dsp:nvSpPr>
      <dsp:spPr>
        <a:xfrm>
          <a:off x="6157245" y="0"/>
          <a:ext cx="1595814" cy="66247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Дата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проведення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57245" y="0"/>
        <a:ext cx="1595814" cy="1987420"/>
      </dsp:txXfrm>
    </dsp:sp>
    <dsp:sp modelId="{AEFDAD94-D5F3-4DDA-914D-6D7CDCD28053}">
      <dsp:nvSpPr>
        <dsp:cNvPr id="0" name=""/>
        <dsp:cNvSpPr/>
      </dsp:nvSpPr>
      <dsp:spPr>
        <a:xfrm>
          <a:off x="6316826" y="1988573"/>
          <a:ext cx="127665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22 травня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26879" y="1998626"/>
        <a:ext cx="1256545" cy="323139"/>
      </dsp:txXfrm>
    </dsp:sp>
    <dsp:sp modelId="{A28AC18C-1094-489E-A58A-A4A45E8B16DB}">
      <dsp:nvSpPr>
        <dsp:cNvPr id="0" name=""/>
        <dsp:cNvSpPr/>
      </dsp:nvSpPr>
      <dsp:spPr>
        <a:xfrm>
          <a:off x="6316826" y="2384625"/>
          <a:ext cx="127665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24 травня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26879" y="2394678"/>
        <a:ext cx="1256545" cy="323139"/>
      </dsp:txXfrm>
    </dsp:sp>
    <dsp:sp modelId="{D10977FC-6742-4682-9FC7-B275A4B7B402}">
      <dsp:nvSpPr>
        <dsp:cNvPr id="0" name=""/>
        <dsp:cNvSpPr/>
      </dsp:nvSpPr>
      <dsp:spPr>
        <a:xfrm>
          <a:off x="6316826" y="2780678"/>
          <a:ext cx="127665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29 травня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26879" y="2790731"/>
        <a:ext cx="1256545" cy="323139"/>
      </dsp:txXfrm>
    </dsp:sp>
    <dsp:sp modelId="{A6635AF6-4FBE-4FA5-B5D6-FE1C8CE77E73}">
      <dsp:nvSpPr>
        <dsp:cNvPr id="0" name=""/>
        <dsp:cNvSpPr/>
      </dsp:nvSpPr>
      <dsp:spPr>
        <a:xfrm>
          <a:off x="6316826" y="3176731"/>
          <a:ext cx="127665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29 травня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26879" y="3186784"/>
        <a:ext cx="1256545" cy="323139"/>
      </dsp:txXfrm>
    </dsp:sp>
    <dsp:sp modelId="{5BCEBE54-CC48-4BA3-BF39-1A0902A7C73B}">
      <dsp:nvSpPr>
        <dsp:cNvPr id="0" name=""/>
        <dsp:cNvSpPr/>
      </dsp:nvSpPr>
      <dsp:spPr>
        <a:xfrm>
          <a:off x="6316826" y="3572784"/>
          <a:ext cx="127665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29 травня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26879" y="3582837"/>
        <a:ext cx="1256545" cy="323139"/>
      </dsp:txXfrm>
    </dsp:sp>
    <dsp:sp modelId="{1D4EE0DA-2979-4BB4-900F-AE60BC560493}">
      <dsp:nvSpPr>
        <dsp:cNvPr id="0" name=""/>
        <dsp:cNvSpPr/>
      </dsp:nvSpPr>
      <dsp:spPr>
        <a:xfrm>
          <a:off x="6316826" y="3968837"/>
          <a:ext cx="127665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01 червня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26879" y="3978890"/>
        <a:ext cx="1256545" cy="323139"/>
      </dsp:txXfrm>
    </dsp:sp>
    <dsp:sp modelId="{A7470453-EE94-4890-A1BC-85760B0545DC}">
      <dsp:nvSpPr>
        <dsp:cNvPr id="0" name=""/>
        <dsp:cNvSpPr/>
      </dsp:nvSpPr>
      <dsp:spPr>
        <a:xfrm>
          <a:off x="6316826" y="4364889"/>
          <a:ext cx="127665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04 червня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26879" y="4374942"/>
        <a:ext cx="1256545" cy="323139"/>
      </dsp:txXfrm>
    </dsp:sp>
    <dsp:sp modelId="{A2BE643D-6A68-4F1F-8BCC-A97CF8CF651D}">
      <dsp:nvSpPr>
        <dsp:cNvPr id="0" name=""/>
        <dsp:cNvSpPr/>
      </dsp:nvSpPr>
      <dsp:spPr>
        <a:xfrm>
          <a:off x="6316826" y="4760942"/>
          <a:ext cx="127665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06 червня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26879" y="4770995"/>
        <a:ext cx="1256545" cy="323139"/>
      </dsp:txXfrm>
    </dsp:sp>
    <dsp:sp modelId="{E9692903-DB8D-4408-9D20-CFFF27E0C5D8}">
      <dsp:nvSpPr>
        <dsp:cNvPr id="0" name=""/>
        <dsp:cNvSpPr/>
      </dsp:nvSpPr>
      <dsp:spPr>
        <a:xfrm>
          <a:off x="6316826" y="5156995"/>
          <a:ext cx="127665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08 червня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26879" y="5167048"/>
        <a:ext cx="1256545" cy="323139"/>
      </dsp:txXfrm>
    </dsp:sp>
    <dsp:sp modelId="{5E663768-BED7-4E0E-AD73-238887E191E2}">
      <dsp:nvSpPr>
        <dsp:cNvPr id="0" name=""/>
        <dsp:cNvSpPr/>
      </dsp:nvSpPr>
      <dsp:spPr>
        <a:xfrm>
          <a:off x="6316826" y="5553048"/>
          <a:ext cx="1276651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11 червня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26879" y="5563101"/>
        <a:ext cx="1256545" cy="323139"/>
      </dsp:txXfrm>
    </dsp:sp>
    <dsp:sp modelId="{64114CBD-1252-445E-A24F-E3CD8DD1A169}">
      <dsp:nvSpPr>
        <dsp:cNvPr id="0" name=""/>
        <dsp:cNvSpPr/>
      </dsp:nvSpPr>
      <dsp:spPr>
        <a:xfrm>
          <a:off x="6316826" y="5949101"/>
          <a:ext cx="1276651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13 червня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26879" y="5959154"/>
        <a:ext cx="1256545" cy="323139"/>
      </dsp:txXfrm>
    </dsp:sp>
    <dsp:sp modelId="{2600A003-890D-48A3-A82F-57590EE18B51}">
      <dsp:nvSpPr>
        <dsp:cNvPr id="0" name=""/>
        <dsp:cNvSpPr/>
      </dsp:nvSpPr>
      <dsp:spPr>
        <a:xfrm>
          <a:off x="7872745" y="0"/>
          <a:ext cx="981234" cy="66247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latin typeface="Times New Roman" pitchFamily="18" charset="0"/>
              <a:cs typeface="Times New Roman" pitchFamily="18" charset="0"/>
            </a:rPr>
            <a:t>Порог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. бал                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ЗНО-2017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72745" y="0"/>
        <a:ext cx="981234" cy="1987420"/>
      </dsp:txXfrm>
    </dsp:sp>
    <dsp:sp modelId="{6BA7FD87-F894-43F6-B86F-2C00725861E1}">
      <dsp:nvSpPr>
        <dsp:cNvPr id="0" name=""/>
        <dsp:cNvSpPr/>
      </dsp:nvSpPr>
      <dsp:spPr>
        <a:xfrm>
          <a:off x="7936807" y="1988573"/>
          <a:ext cx="853109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11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46860" y="1998626"/>
        <a:ext cx="833003" cy="323139"/>
      </dsp:txXfrm>
    </dsp:sp>
    <dsp:sp modelId="{C0FC2446-BFDA-4E11-BC37-462D7B3934E6}">
      <dsp:nvSpPr>
        <dsp:cNvPr id="0" name=""/>
        <dsp:cNvSpPr/>
      </dsp:nvSpPr>
      <dsp:spPr>
        <a:xfrm>
          <a:off x="7936233" y="2384625"/>
          <a:ext cx="854258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24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46286" y="2394678"/>
        <a:ext cx="834152" cy="323139"/>
      </dsp:txXfrm>
    </dsp:sp>
    <dsp:sp modelId="{396E4DCA-93E7-488E-B004-1583CBE62FC0}">
      <dsp:nvSpPr>
        <dsp:cNvPr id="0" name=""/>
        <dsp:cNvSpPr/>
      </dsp:nvSpPr>
      <dsp:spPr>
        <a:xfrm>
          <a:off x="7936807" y="2780678"/>
          <a:ext cx="853109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14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46860" y="2790731"/>
        <a:ext cx="833003" cy="323139"/>
      </dsp:txXfrm>
    </dsp:sp>
    <dsp:sp modelId="{A48FCDB1-68C1-46C8-A55B-5530001A9D6D}">
      <dsp:nvSpPr>
        <dsp:cNvPr id="0" name=""/>
        <dsp:cNvSpPr/>
      </dsp:nvSpPr>
      <dsp:spPr>
        <a:xfrm>
          <a:off x="7936807" y="3176731"/>
          <a:ext cx="853109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14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46860" y="3186784"/>
        <a:ext cx="833003" cy="323139"/>
      </dsp:txXfrm>
    </dsp:sp>
    <dsp:sp modelId="{0D01A7B3-8BB2-417B-AF83-9DC905A958B8}">
      <dsp:nvSpPr>
        <dsp:cNvPr id="0" name=""/>
        <dsp:cNvSpPr/>
      </dsp:nvSpPr>
      <dsp:spPr>
        <a:xfrm>
          <a:off x="7936807" y="3572784"/>
          <a:ext cx="853109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14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46860" y="3582837"/>
        <a:ext cx="833003" cy="323139"/>
      </dsp:txXfrm>
    </dsp:sp>
    <dsp:sp modelId="{084C4741-91C1-4CF0-B4B1-5AC40D4E5042}">
      <dsp:nvSpPr>
        <dsp:cNvPr id="0" name=""/>
        <dsp:cNvSpPr/>
      </dsp:nvSpPr>
      <dsp:spPr>
        <a:xfrm>
          <a:off x="7936807" y="3968837"/>
          <a:ext cx="853109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14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46860" y="3978890"/>
        <a:ext cx="833003" cy="323139"/>
      </dsp:txXfrm>
    </dsp:sp>
    <dsp:sp modelId="{ABC984F8-9761-4BA6-917A-DF086CD086AF}">
      <dsp:nvSpPr>
        <dsp:cNvPr id="0" name=""/>
        <dsp:cNvSpPr/>
      </dsp:nvSpPr>
      <dsp:spPr>
        <a:xfrm>
          <a:off x="7936807" y="4364889"/>
          <a:ext cx="853109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23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46860" y="4374942"/>
        <a:ext cx="833003" cy="323139"/>
      </dsp:txXfrm>
    </dsp:sp>
    <dsp:sp modelId="{89094DC1-4BBA-4F47-ACDE-538D60DA6CB4}">
      <dsp:nvSpPr>
        <dsp:cNvPr id="0" name=""/>
        <dsp:cNvSpPr/>
      </dsp:nvSpPr>
      <dsp:spPr>
        <a:xfrm>
          <a:off x="7936807" y="4760942"/>
          <a:ext cx="853109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27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46860" y="4770995"/>
        <a:ext cx="833003" cy="323139"/>
      </dsp:txXfrm>
    </dsp:sp>
    <dsp:sp modelId="{BB5F8989-6CB5-400F-BDAB-45004D2EA689}">
      <dsp:nvSpPr>
        <dsp:cNvPr id="0" name=""/>
        <dsp:cNvSpPr/>
      </dsp:nvSpPr>
      <dsp:spPr>
        <a:xfrm>
          <a:off x="7936807" y="5156995"/>
          <a:ext cx="853109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27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46860" y="5167048"/>
        <a:ext cx="833003" cy="323139"/>
      </dsp:txXfrm>
    </dsp:sp>
    <dsp:sp modelId="{7B33FA3E-C175-44AB-B22B-43CF0B6D6DE5}">
      <dsp:nvSpPr>
        <dsp:cNvPr id="0" name=""/>
        <dsp:cNvSpPr/>
      </dsp:nvSpPr>
      <dsp:spPr>
        <a:xfrm>
          <a:off x="7936807" y="5553048"/>
          <a:ext cx="853109" cy="3432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10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46860" y="5563101"/>
        <a:ext cx="833003" cy="323139"/>
      </dsp:txXfrm>
    </dsp:sp>
    <dsp:sp modelId="{70CF47B7-7AB5-429B-AC00-76A90975A164}">
      <dsp:nvSpPr>
        <dsp:cNvPr id="0" name=""/>
        <dsp:cNvSpPr/>
      </dsp:nvSpPr>
      <dsp:spPr>
        <a:xfrm>
          <a:off x="7937943" y="5949101"/>
          <a:ext cx="850836" cy="3432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17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47996" y="5959154"/>
        <a:ext cx="830730" cy="323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3CE92-4B6C-4EE7-AFA8-E465061CC70F}">
      <dsp:nvSpPr>
        <dsp:cNvPr id="0" name=""/>
        <dsp:cNvSpPr/>
      </dsp:nvSpPr>
      <dsp:spPr>
        <a:xfrm>
          <a:off x="0" y="0"/>
          <a:ext cx="7775174" cy="124139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06.02 – 19.03.2018</a:t>
          </a:r>
          <a:endParaRPr lang="ru-RU" sz="4800" kern="1200" dirty="0">
            <a:solidFill>
              <a:schemeClr val="bg1"/>
            </a:solidFill>
          </a:endParaRPr>
        </a:p>
      </dsp:txBody>
      <dsp:txXfrm>
        <a:off x="0" y="0"/>
        <a:ext cx="7775174" cy="1241397"/>
      </dsp:txXfrm>
    </dsp:sp>
    <dsp:sp modelId="{76866863-B073-43BB-A422-93C7C0B1F221}">
      <dsp:nvSpPr>
        <dsp:cNvPr id="0" name=""/>
        <dsp:cNvSpPr/>
      </dsp:nvSpPr>
      <dsp:spPr>
        <a:xfrm>
          <a:off x="0" y="1241397"/>
          <a:ext cx="3887587" cy="2606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Подання реєстраційних документів до РЦОЯО особами для участі в ЗНО-2018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0" y="1241397"/>
        <a:ext cx="3887587" cy="2606934"/>
      </dsp:txXfrm>
    </dsp:sp>
    <dsp:sp modelId="{B211DB21-B951-4280-A57C-C03A60AC99AC}">
      <dsp:nvSpPr>
        <dsp:cNvPr id="0" name=""/>
        <dsp:cNvSpPr/>
      </dsp:nvSpPr>
      <dsp:spPr>
        <a:xfrm>
          <a:off x="3887587" y="1241397"/>
          <a:ext cx="3887587" cy="2606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та відправлення до РЦОЯО комплектів реєстраційних документів осіб, які складатимуть ДПА у формі ЗНО</a:t>
          </a:r>
          <a:endParaRPr lang="ru-RU" sz="2600" kern="1200" dirty="0">
            <a:solidFill>
              <a:schemeClr val="bg1"/>
            </a:solidFill>
          </a:endParaRPr>
        </a:p>
      </dsp:txBody>
      <dsp:txXfrm>
        <a:off x="3887587" y="1241397"/>
        <a:ext cx="3887587" cy="2606934"/>
      </dsp:txXfrm>
    </dsp:sp>
    <dsp:sp modelId="{BC192797-FE4D-46F5-A90A-20C5799E55E2}">
      <dsp:nvSpPr>
        <dsp:cNvPr id="0" name=""/>
        <dsp:cNvSpPr/>
      </dsp:nvSpPr>
      <dsp:spPr>
        <a:xfrm>
          <a:off x="0" y="3848332"/>
          <a:ext cx="7775174" cy="2896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18D64-CB51-4EDB-8C21-7586FCFC0A28}">
      <dsp:nvSpPr>
        <dsp:cNvPr id="0" name=""/>
        <dsp:cNvSpPr/>
      </dsp:nvSpPr>
      <dsp:spPr>
        <a:xfrm>
          <a:off x="274" y="0"/>
          <a:ext cx="2616160" cy="46805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06.02 – 02.04. 2018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" y="0"/>
        <a:ext cx="2616160" cy="1404156"/>
      </dsp:txXfrm>
    </dsp:sp>
    <dsp:sp modelId="{8A7846A8-6E01-43B6-BDC8-0F8417C6E2E7}">
      <dsp:nvSpPr>
        <dsp:cNvPr id="0" name=""/>
        <dsp:cNvSpPr/>
      </dsp:nvSpPr>
      <dsp:spPr>
        <a:xfrm>
          <a:off x="96428" y="1405641"/>
          <a:ext cx="2423853" cy="3039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Унесення за вимогою учасників ЗНО-2018 змін до реєстраційних даних (</a:t>
          </a:r>
          <a:r>
            <a:rPr lang="uk-UA" sz="23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перереєстрація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420" y="1476633"/>
        <a:ext cx="2281869" cy="2897382"/>
      </dsp:txXfrm>
    </dsp:sp>
    <dsp:sp modelId="{415C8DE0-B612-4861-A361-3C58852490E3}">
      <dsp:nvSpPr>
        <dsp:cNvPr id="0" name=""/>
        <dsp:cNvSpPr/>
      </dsp:nvSpPr>
      <dsp:spPr>
        <a:xfrm>
          <a:off x="2791417" y="0"/>
          <a:ext cx="2333087" cy="46805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05.04.2018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1417" y="0"/>
        <a:ext cx="2333087" cy="1404156"/>
      </dsp:txXfrm>
    </dsp:sp>
    <dsp:sp modelId="{4BF6D4C4-CFA1-4468-9DA1-D84E2AE0AD8E}">
      <dsp:nvSpPr>
        <dsp:cNvPr id="0" name=""/>
        <dsp:cNvSpPr/>
      </dsp:nvSpPr>
      <dsp:spPr>
        <a:xfrm>
          <a:off x="2848372" y="1404156"/>
          <a:ext cx="2219176" cy="3042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Видача дублікатів сертифікатів ЗНО-2018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3369" y="1469153"/>
        <a:ext cx="2089182" cy="2912344"/>
      </dsp:txXfrm>
    </dsp:sp>
    <dsp:sp modelId="{1D334589-0022-418D-AE85-5E83AE0720D5}">
      <dsp:nvSpPr>
        <dsp:cNvPr id="0" name=""/>
        <dsp:cNvSpPr/>
      </dsp:nvSpPr>
      <dsp:spPr>
        <a:xfrm>
          <a:off x="5299485" y="0"/>
          <a:ext cx="2333087" cy="46805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03.04 – 16.04.2018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9485" y="0"/>
        <a:ext cx="2333087" cy="1404156"/>
      </dsp:txXfrm>
    </dsp:sp>
    <dsp:sp modelId="{632C36F9-7701-4CDF-9771-1BB0DD442068}">
      <dsp:nvSpPr>
        <dsp:cNvPr id="0" name=""/>
        <dsp:cNvSpPr/>
      </dsp:nvSpPr>
      <dsp:spPr>
        <a:xfrm>
          <a:off x="5414292" y="1404156"/>
          <a:ext cx="2103474" cy="3042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Подання до УЦОЯО апеляційних заяв (</a:t>
          </a:r>
          <a:r>
            <a:rPr lang="uk-UA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оскаржень</a:t>
          </a: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щодо відмови в реєстрації для участі в ЗНО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5901" y="1465765"/>
        <a:ext cx="1980256" cy="2919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18D64-CB51-4EDB-8C21-7586FCFC0A28}">
      <dsp:nvSpPr>
        <dsp:cNvPr id="0" name=""/>
        <dsp:cNvSpPr/>
      </dsp:nvSpPr>
      <dsp:spPr>
        <a:xfrm>
          <a:off x="841" y="0"/>
          <a:ext cx="7631165" cy="46805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30.04.2018</a:t>
          </a:r>
          <a:endParaRPr lang="ru-RU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1" y="0"/>
        <a:ext cx="7631165" cy="1404156"/>
      </dsp:txXfrm>
    </dsp:sp>
    <dsp:sp modelId="{8A7846A8-6E01-43B6-BDC8-0F8417C6E2E7}">
      <dsp:nvSpPr>
        <dsp:cNvPr id="0" name=""/>
        <dsp:cNvSpPr/>
      </dsp:nvSpPr>
      <dsp:spPr>
        <a:xfrm>
          <a:off x="281314" y="1405641"/>
          <a:ext cx="7070218" cy="3039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Розміщення на інформаційних сторінках учасників ЗНО запрошень-перепусток для участі в ЗНО-2018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334" y="1494661"/>
        <a:ext cx="6892178" cy="28613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92662-B501-4AAC-8FFA-4395E1D61B31}">
      <dsp:nvSpPr>
        <dsp:cNvPr id="0" name=""/>
        <dsp:cNvSpPr/>
      </dsp:nvSpPr>
      <dsp:spPr>
        <a:xfrm>
          <a:off x="4432" y="0"/>
          <a:ext cx="4264153" cy="633670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09-31 січня 2018 р.</a:t>
          </a:r>
          <a:endParaRPr lang="uk-UA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2" y="0"/>
        <a:ext cx="4264153" cy="1901011"/>
      </dsp:txXfrm>
    </dsp:sp>
    <dsp:sp modelId="{9624BF93-EB0C-437D-8893-7303B3C9B724}">
      <dsp:nvSpPr>
        <dsp:cNvPr id="0" name=""/>
        <dsp:cNvSpPr/>
      </dsp:nvSpPr>
      <dsp:spPr>
        <a:xfrm>
          <a:off x="430848" y="1901011"/>
          <a:ext cx="3411322" cy="41188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Реєстрація осіб для участі в ПЗНО-2018</a:t>
          </a:r>
          <a:endParaRPr lang="uk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762" y="2000925"/>
        <a:ext cx="3211494" cy="3919029"/>
      </dsp:txXfrm>
    </dsp:sp>
    <dsp:sp modelId="{FD0F47D1-6069-434A-BA0F-C933B08F7A8D}">
      <dsp:nvSpPr>
        <dsp:cNvPr id="0" name=""/>
        <dsp:cNvSpPr/>
      </dsp:nvSpPr>
      <dsp:spPr>
        <a:xfrm>
          <a:off x="4588397" y="0"/>
          <a:ext cx="4264153" cy="633670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01.03. 2018 р.</a:t>
          </a:r>
          <a:endParaRPr lang="uk-UA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8397" y="0"/>
        <a:ext cx="4264153" cy="1901011"/>
      </dsp:txXfrm>
    </dsp:sp>
    <dsp:sp modelId="{AEED1FFC-2E30-4B09-9A5D-4AD89F7E7243}">
      <dsp:nvSpPr>
        <dsp:cNvPr id="0" name=""/>
        <dsp:cNvSpPr/>
      </dsp:nvSpPr>
      <dsp:spPr>
        <a:xfrm>
          <a:off x="5014813" y="1901011"/>
          <a:ext cx="3411322" cy="41188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Розміщення інформації про час і місце проведення пробного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ЗНО-2018</a:t>
          </a:r>
          <a:endParaRPr lang="uk-UA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4727" y="2000925"/>
        <a:ext cx="3211494" cy="39190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92662-B501-4AAC-8FFA-4395E1D61B31}">
      <dsp:nvSpPr>
        <dsp:cNvPr id="0" name=""/>
        <dsp:cNvSpPr/>
      </dsp:nvSpPr>
      <dsp:spPr>
        <a:xfrm>
          <a:off x="754" y="16936"/>
          <a:ext cx="3317762" cy="572676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24.03.2018 р.</a:t>
          </a:r>
          <a:endParaRPr lang="uk-UA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" y="16936"/>
        <a:ext cx="3317762" cy="1718030"/>
      </dsp:txXfrm>
    </dsp:sp>
    <dsp:sp modelId="{9624BF93-EB0C-437D-8893-7303B3C9B724}">
      <dsp:nvSpPr>
        <dsp:cNvPr id="0" name=""/>
        <dsp:cNvSpPr/>
      </dsp:nvSpPr>
      <dsp:spPr>
        <a:xfrm>
          <a:off x="221327" y="1728192"/>
          <a:ext cx="2876616" cy="37444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Українська мова і література</a:t>
          </a:r>
          <a:endParaRPr lang="uk-UA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580" y="1812445"/>
        <a:ext cx="2708110" cy="3575910"/>
      </dsp:txXfrm>
    </dsp:sp>
    <dsp:sp modelId="{FD0F47D1-6069-434A-BA0F-C933B08F7A8D}">
      <dsp:nvSpPr>
        <dsp:cNvPr id="0" name=""/>
        <dsp:cNvSpPr/>
      </dsp:nvSpPr>
      <dsp:spPr>
        <a:xfrm>
          <a:off x="3653897" y="0"/>
          <a:ext cx="5202331" cy="576064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31.03.2018 р.</a:t>
          </a:r>
          <a:endParaRPr lang="uk-UA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3897" y="0"/>
        <a:ext cx="5202331" cy="1728192"/>
      </dsp:txXfrm>
    </dsp:sp>
    <dsp:sp modelId="{AEED1FFC-2E30-4B09-9A5D-4AD89F7E7243}">
      <dsp:nvSpPr>
        <dsp:cNvPr id="0" name=""/>
        <dsp:cNvSpPr/>
      </dsp:nvSpPr>
      <dsp:spPr>
        <a:xfrm>
          <a:off x="3869157" y="1728465"/>
          <a:ext cx="4771810" cy="37438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біологія, географія,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історія України,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математика, фізика, хімія,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англійська мова,   іспанська мова,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німецька мова, французька мова</a:t>
          </a:r>
          <a:endParaRPr lang="uk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8811" y="1838119"/>
        <a:ext cx="4552502" cy="35245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92662-B501-4AAC-8FFA-4395E1D61B31}">
      <dsp:nvSpPr>
        <dsp:cNvPr id="0" name=""/>
        <dsp:cNvSpPr/>
      </dsp:nvSpPr>
      <dsp:spPr>
        <a:xfrm>
          <a:off x="754" y="13549"/>
          <a:ext cx="3317762" cy="458141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24-26.03.2018</a:t>
          </a:r>
          <a:endParaRPr lang="uk-UA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" y="13549"/>
        <a:ext cx="3317762" cy="1374424"/>
      </dsp:txXfrm>
    </dsp:sp>
    <dsp:sp modelId="{9624BF93-EB0C-437D-8893-7303B3C9B724}">
      <dsp:nvSpPr>
        <dsp:cNvPr id="0" name=""/>
        <dsp:cNvSpPr/>
      </dsp:nvSpPr>
      <dsp:spPr>
        <a:xfrm>
          <a:off x="221327" y="1382553"/>
          <a:ext cx="2876616" cy="29955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української мови і літератури</a:t>
          </a:r>
          <a:endParaRPr lang="uk-UA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580" y="1466806"/>
        <a:ext cx="2708110" cy="2827026"/>
      </dsp:txXfrm>
    </dsp:sp>
    <dsp:sp modelId="{FD0F47D1-6069-434A-BA0F-C933B08F7A8D}">
      <dsp:nvSpPr>
        <dsp:cNvPr id="0" name=""/>
        <dsp:cNvSpPr/>
      </dsp:nvSpPr>
      <dsp:spPr>
        <a:xfrm>
          <a:off x="3653897" y="0"/>
          <a:ext cx="5202331" cy="460851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31.03.-02.04.2018</a:t>
          </a:r>
          <a:endParaRPr lang="uk-UA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3897" y="0"/>
        <a:ext cx="5202331" cy="1382553"/>
      </dsp:txXfrm>
    </dsp:sp>
    <dsp:sp modelId="{AEED1FFC-2E30-4B09-9A5D-4AD89F7E7243}">
      <dsp:nvSpPr>
        <dsp:cNvPr id="0" name=""/>
        <dsp:cNvSpPr/>
      </dsp:nvSpPr>
      <dsp:spPr>
        <a:xfrm>
          <a:off x="3869157" y="1382772"/>
          <a:ext cx="4771810" cy="29950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біології, географії,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історії України,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математики, фізики, хімії,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англійської, іспанської, німецької,  французької мов</a:t>
          </a:r>
          <a:endParaRPr lang="uk-UA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6880" y="1470495"/>
        <a:ext cx="4596364" cy="2819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C4E78-AB6C-4C7D-8F50-F4BAC80D7018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0C9D2-E3F1-47EE-AA69-A743F2697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8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1400" b="1" dirty="0" smtClean="0"/>
              <a:t>Animated title moves behind picture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(Intermediate)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rectangle. 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Height</a:t>
            </a:r>
            <a:r>
              <a:rPr lang="en-US" dirty="0" smtClean="0"/>
              <a:t> box, enter </a:t>
            </a:r>
            <a:r>
              <a:rPr lang="en-US" b="1" dirty="0" smtClean="0"/>
              <a:t>3.17”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9.5”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Drag the rectangle slightly above the middle of the slide.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Left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next to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, and then click </a:t>
            </a:r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.</a:t>
            </a:r>
            <a:endParaRPr lang="en-US" b="1" dirty="0" smtClean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Styles</a:t>
            </a:r>
            <a:r>
              <a:rPr lang="en-US" dirty="0" smtClean="0"/>
              <a:t> group, click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Angle</a:t>
            </a:r>
            <a:r>
              <a:rPr lang="en-US" dirty="0" smtClean="0"/>
              <a:t> box, enter </a:t>
            </a:r>
            <a:r>
              <a:rPr lang="en-US" b="1" dirty="0" smtClean="0"/>
              <a:t>0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two stops appear in the slider.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50% </a:t>
            </a:r>
            <a:r>
              <a:rPr lang="en-US" dirty="0" smtClean="0"/>
              <a:t>(fifth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</a:t>
            </a:r>
            <a:r>
              <a:rPr lang="en-US" dirty="0" smtClean="0"/>
              <a:t> 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“heading” text box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select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the heading text, and then select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box, enter </a:t>
            </a:r>
            <a:r>
              <a:rPr lang="en-US" b="1" dirty="0" smtClean="0"/>
              <a:t>38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Orange, Accent 6, Darker 25% </a:t>
            </a:r>
            <a:r>
              <a:rPr lang="en-US" dirty="0" smtClean="0"/>
              <a:t>(fourth row, 10</a:t>
            </a:r>
            <a:r>
              <a:rPr lang="en-US" baseline="30000" dirty="0" smtClean="0"/>
              <a:t>th</a:t>
            </a:r>
            <a:r>
              <a:rPr lang="en-US" dirty="0" smtClean="0"/>
              <a:t>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Drag the text box just above the rectangle, in the right half of the slide.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second text box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Box</a:t>
            </a:r>
            <a:r>
              <a:rPr lang="en-US" dirty="0" smtClean="0"/>
              <a:t>. On the slide, drag to draw a text box.</a:t>
            </a:r>
            <a:endParaRPr lang="en-US" b="1" dirty="0" smtClean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Enter three lines of text with paragraph breaks, and then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Calibri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Size</a:t>
            </a:r>
            <a:r>
              <a:rPr lang="en-US" dirty="0" smtClean="0"/>
              <a:t> list, select </a:t>
            </a:r>
            <a:r>
              <a:rPr lang="en-US" b="1" dirty="0" smtClean="0"/>
              <a:t>28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the </a:t>
            </a:r>
            <a:r>
              <a:rPr lang="en-US" b="1" dirty="0" smtClean="0"/>
              <a:t>Paragraph</a:t>
            </a:r>
            <a:r>
              <a:rPr lang="en-US" dirty="0" smtClean="0"/>
              <a:t> dialog box launcher. In the </a:t>
            </a:r>
            <a:r>
              <a:rPr lang="en-US" b="1" dirty="0" smtClean="0"/>
              <a:t>Paragraph</a:t>
            </a:r>
            <a:r>
              <a:rPr lang="en-US" dirty="0" smtClean="0"/>
              <a:t> dialog box,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Indents and Spacing </a:t>
            </a:r>
            <a:r>
              <a:rPr lang="en-US" dirty="0" smtClean="0"/>
              <a:t>tab, under </a:t>
            </a:r>
            <a:r>
              <a:rPr lang="en-US" b="1" dirty="0" smtClean="0"/>
              <a:t>General</a:t>
            </a:r>
            <a:r>
              <a:rPr lang="en-US" dirty="0" smtClean="0"/>
              <a:t>, select </a:t>
            </a:r>
            <a:r>
              <a:rPr lang="en-US" b="1" dirty="0" smtClean="0"/>
              <a:t>Left</a:t>
            </a:r>
            <a:r>
              <a:rPr lang="en-US" dirty="0" smtClean="0"/>
              <a:t> in the </a:t>
            </a:r>
            <a:r>
              <a:rPr lang="en-US" b="1" dirty="0" smtClean="0"/>
              <a:t>Alignment</a:t>
            </a:r>
            <a:r>
              <a:rPr lang="en-US" dirty="0" smtClean="0"/>
              <a:t> box.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Spacing</a:t>
            </a:r>
            <a:r>
              <a:rPr lang="en-US" dirty="0" smtClean="0"/>
              <a:t>, select </a:t>
            </a:r>
            <a:r>
              <a:rPr lang="en-US" b="1" dirty="0" smtClean="0"/>
              <a:t>12</a:t>
            </a:r>
            <a:r>
              <a:rPr lang="en-US" dirty="0" smtClean="0"/>
              <a:t> in the </a:t>
            </a:r>
            <a:r>
              <a:rPr lang="en-US" b="1" dirty="0" smtClean="0"/>
              <a:t>After</a:t>
            </a:r>
            <a:r>
              <a:rPr lang="en-US" dirty="0" smtClean="0"/>
              <a:t> box.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Drag the second text box onto the rectangle, below the “heading” text box.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full-color picture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a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5.08”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click </a:t>
            </a:r>
            <a:r>
              <a:rPr lang="en-US" b="1" dirty="0" smtClean="0"/>
              <a:t>Glow and Soft Edges </a:t>
            </a:r>
            <a:r>
              <a:rPr lang="en-US" dirty="0" smtClean="0"/>
              <a:t>in the left pane, and then, in the </a:t>
            </a:r>
            <a:r>
              <a:rPr lang="en-US" b="1" dirty="0" smtClean="0"/>
              <a:t>Glow and Soft Edges </a:t>
            </a:r>
            <a:r>
              <a:rPr lang="en-US" dirty="0" smtClean="0"/>
              <a:t>pane,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</a:t>
            </a:r>
            <a:r>
              <a:rPr lang="en-US" dirty="0" smtClean="0"/>
              <a:t>, click the button next to </a:t>
            </a:r>
            <a:r>
              <a:rPr lang="en-US" b="1" dirty="0" smtClean="0"/>
              <a:t>Presets</a:t>
            </a:r>
            <a:r>
              <a:rPr lang="en-US" dirty="0" smtClean="0"/>
              <a:t>, and then click </a:t>
            </a:r>
            <a:r>
              <a:rPr lang="en-US" b="1" dirty="0" smtClean="0"/>
              <a:t>Blue, 5 </a:t>
            </a:r>
            <a:r>
              <a:rPr lang="en-US" b="1" dirty="0" err="1" smtClean="0"/>
              <a:t>pt</a:t>
            </a:r>
            <a:r>
              <a:rPr lang="en-US" b="1" dirty="0" smtClean="0"/>
              <a:t> glow Accent color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</a:t>
            </a:r>
            <a:r>
              <a:rPr lang="en-US" dirty="0" smtClean="0"/>
              <a:t> </a:t>
            </a:r>
            <a:r>
              <a:rPr lang="en-US" b="1" dirty="0" smtClean="0"/>
              <a:t>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Drag the full-color picture on top of the rectangle, to the left of the text boxes.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Top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second picture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Images </a:t>
            </a:r>
            <a:r>
              <a:rPr lang="en-US" dirty="0" smtClean="0"/>
              <a:t>group, click </a:t>
            </a:r>
            <a:r>
              <a:rPr lang="en-US" b="1" dirty="0" smtClean="0"/>
              <a:t>Picture</a:t>
            </a:r>
            <a:r>
              <a:rPr lang="en-US" dirty="0" smtClean="0"/>
              <a:t>. In the </a:t>
            </a:r>
            <a:r>
              <a:rPr lang="en-US" b="1" dirty="0" smtClean="0"/>
              <a:t>Insert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select the same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picture. On the slide, select the picture. Under </a:t>
            </a:r>
            <a:r>
              <a:rPr lang="en-US" b="1" dirty="0" smtClean="0"/>
              <a:t>Picture</a:t>
            </a:r>
            <a:r>
              <a:rPr lang="en-US" dirty="0" smtClean="0"/>
              <a:t> </a:t>
            </a:r>
            <a:r>
              <a:rPr lang="en-US" b="1" dirty="0" smtClean="0"/>
              <a:t>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resize or crop the image so that the height is set to </a:t>
            </a:r>
            <a:r>
              <a:rPr lang="en-US" b="1" dirty="0" smtClean="0"/>
              <a:t>2.44”</a:t>
            </a:r>
            <a:r>
              <a:rPr lang="en-US" dirty="0" smtClean="0"/>
              <a:t> and the width</a:t>
            </a:r>
            <a:r>
              <a:rPr lang="en-US" b="1" dirty="0" smtClean="0"/>
              <a:t> </a:t>
            </a:r>
            <a:r>
              <a:rPr lang="en-US" dirty="0" smtClean="0"/>
              <a:t>is set to </a:t>
            </a:r>
            <a:r>
              <a:rPr lang="en-US" b="1" dirty="0" smtClean="0"/>
              <a:t>2.61”</a:t>
            </a:r>
            <a:r>
              <a:rPr lang="en-US" dirty="0" smtClean="0"/>
              <a:t>. To crop the picture, click </a:t>
            </a:r>
            <a:r>
              <a:rPr lang="en-US" b="1" dirty="0" smtClean="0"/>
              <a:t>Crop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Crop position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, </a:t>
            </a:r>
            <a:r>
              <a:rPr lang="en-US" b="1" dirty="0" smtClean="0"/>
              <a:t>Width</a:t>
            </a:r>
            <a:r>
              <a:rPr lang="en-US" dirty="0" smtClean="0"/>
              <a:t>, </a:t>
            </a:r>
            <a:r>
              <a:rPr lang="en-US" b="1" dirty="0" smtClean="0"/>
              <a:t>Left</a:t>
            </a:r>
            <a:r>
              <a:rPr lang="en-US" dirty="0" smtClean="0"/>
              <a:t>, and </a:t>
            </a:r>
            <a:r>
              <a:rPr lang="en-US" b="1" dirty="0" smtClean="0"/>
              <a:t>Top</a:t>
            </a:r>
            <a:r>
              <a:rPr lang="en-US" dirty="0" smtClean="0"/>
              <a:t> boxes. To resize the picture, click </a:t>
            </a:r>
            <a:r>
              <a:rPr lang="en-US" b="1" dirty="0" smtClean="0"/>
              <a:t>Size</a:t>
            </a:r>
            <a:r>
              <a:rPr lang="en-US" dirty="0" smtClean="0"/>
              <a:t> in the left pane, and in the right pane, under </a:t>
            </a:r>
            <a:r>
              <a:rPr lang="en-US" b="1" dirty="0" smtClean="0"/>
              <a:t>Size and rotate</a:t>
            </a:r>
            <a:r>
              <a:rPr lang="en-US" dirty="0" smtClean="0"/>
              <a:t>, enter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drag the new picture directly below the first one, and then, in the </a:t>
            </a:r>
            <a:r>
              <a:rPr lang="en-US" b="1" dirty="0" smtClean="0"/>
              <a:t>Format Picture </a:t>
            </a:r>
            <a:r>
              <a:rPr lang="en-US" dirty="0" smtClean="0"/>
              <a:t>dialog box, in the </a:t>
            </a:r>
            <a:r>
              <a:rPr lang="en-US" b="1" dirty="0" smtClean="0"/>
              <a:t>Crop</a:t>
            </a:r>
            <a:r>
              <a:rPr lang="en-US" dirty="0" smtClean="0"/>
              <a:t> tab, under </a:t>
            </a:r>
            <a:r>
              <a:rPr lang="en-US" b="1" dirty="0" smtClean="0"/>
              <a:t>Picture Position</a:t>
            </a:r>
            <a:r>
              <a:rPr lang="en-US" dirty="0" smtClean="0"/>
              <a:t>, adjust the </a:t>
            </a:r>
            <a:r>
              <a:rPr lang="en-US" b="1" dirty="0" smtClean="0"/>
              <a:t>Offset X </a:t>
            </a:r>
            <a:r>
              <a:rPr lang="en-US" dirty="0" smtClean="0"/>
              <a:t>and </a:t>
            </a:r>
            <a:r>
              <a:rPr lang="en-US" b="1" dirty="0" smtClean="0"/>
              <a:t>Offset Y</a:t>
            </a:r>
            <a:r>
              <a:rPr lang="en-US" dirty="0" smtClean="0"/>
              <a:t> settings to align the content of the two images so that they appear continuous.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Picture</a:t>
            </a:r>
            <a:r>
              <a:rPr lang="en-US" dirty="0" smtClean="0"/>
              <a:t> dialog box, click </a:t>
            </a:r>
            <a:r>
              <a:rPr lang="en-US" b="1" dirty="0" smtClean="0"/>
              <a:t>Picture Corrections</a:t>
            </a:r>
            <a:r>
              <a:rPr lang="en-US" dirty="0" smtClean="0"/>
              <a:t> in the left pane, and in the </a:t>
            </a:r>
            <a:r>
              <a:rPr lang="en-US" b="1" dirty="0" smtClean="0"/>
              <a:t>Picture Corrections</a:t>
            </a:r>
            <a:r>
              <a:rPr lang="en-US" dirty="0" smtClean="0"/>
              <a:t> pane, under </a:t>
            </a:r>
            <a:r>
              <a:rPr lang="en-US" b="1" dirty="0" smtClean="0"/>
              <a:t>Brightness and Contrast</a:t>
            </a:r>
            <a:r>
              <a:rPr lang="en-US" dirty="0" smtClean="0"/>
              <a:t>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Brightness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Contrast</a:t>
            </a:r>
            <a:r>
              <a:rPr lang="en-US" dirty="0" smtClean="0"/>
              <a:t> box, enter </a:t>
            </a:r>
            <a:r>
              <a:rPr lang="en-US" b="1" dirty="0" smtClean="0"/>
              <a:t>-70%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smaller picture.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Bottom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Press and hold CTRL, and then select both pictures.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Selected Objects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Center</a:t>
            </a:r>
            <a:r>
              <a:rPr lang="en-US" dirty="0" smtClean="0"/>
              <a:t>.  </a:t>
            </a:r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Delay</a:t>
            </a:r>
            <a:r>
              <a:rPr lang="en-US" dirty="0" smtClean="0"/>
              <a:t> box, enter </a:t>
            </a:r>
            <a:r>
              <a:rPr lang="en-US" b="1" dirty="0" smtClean="0"/>
              <a:t>1.5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Motion Paths </a:t>
            </a:r>
            <a:r>
              <a:rPr lang="en-US" dirty="0" smtClean="0"/>
              <a:t>click </a:t>
            </a:r>
            <a:r>
              <a:rPr lang="en-US" b="1" dirty="0" smtClean="0"/>
              <a:t>Lines.</a:t>
            </a: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Timing</a:t>
            </a:r>
            <a:r>
              <a:rPr lang="en-US" dirty="0" smtClean="0"/>
              <a:t> group, in the </a:t>
            </a:r>
            <a:r>
              <a:rPr lang="en-US" b="1" dirty="0" smtClean="0"/>
              <a:t>Duration </a:t>
            </a:r>
            <a:r>
              <a:rPr lang="en-US" dirty="0" smtClean="0"/>
              <a:t>box, enter </a:t>
            </a:r>
            <a:r>
              <a:rPr lang="en-US" b="1" dirty="0" smtClean="0"/>
              <a:t>2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Left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Effect</a:t>
            </a:r>
            <a:r>
              <a:rPr lang="en-US" dirty="0" smtClean="0"/>
              <a:t> </a:t>
            </a:r>
            <a:r>
              <a:rPr lang="en-US" b="1" dirty="0" smtClean="0"/>
              <a:t>Options</a:t>
            </a:r>
            <a:r>
              <a:rPr lang="en-US" dirty="0" smtClean="0"/>
              <a:t>, and then click </a:t>
            </a:r>
            <a:r>
              <a:rPr lang="en-US" b="1" dirty="0" smtClean="0"/>
              <a:t>Reverse Path Direction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select the motion path for the “heading” text box, point to the starting point (green arrow) of the motion path until the cursor becomes a two-headed arrow. Press and hold SHIFT, and then drag the starting point about 1.5” off the left edge of the slide. (</a:t>
            </a:r>
            <a:r>
              <a:rPr lang="en-US" b="1" dirty="0" smtClean="0"/>
              <a:t>Note:</a:t>
            </a:r>
            <a:r>
              <a:rPr lang="en-US" dirty="0" smtClean="0"/>
              <a:t> If your lines of text are longer than in the example above, you may need to further increase the length of the motion path. )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second text box. On the slide, select the “heading” text box. 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group, 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, and then under </a:t>
            </a:r>
            <a:r>
              <a:rPr lang="en-US" b="1" dirty="0" smtClean="0"/>
              <a:t>Entrance</a:t>
            </a:r>
            <a:r>
              <a:rPr lang="en-US" dirty="0" smtClean="0"/>
              <a:t> click </a:t>
            </a:r>
            <a:r>
              <a:rPr lang="en-US" b="1" dirty="0" smtClean="0"/>
              <a:t>Fade.</a:t>
            </a: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 </a:t>
            </a:r>
            <a:r>
              <a:rPr lang="en-US" dirty="0" smtClean="0"/>
              <a:t>group, click the </a:t>
            </a:r>
            <a:r>
              <a:rPr lang="en-US" b="1" dirty="0" smtClean="0"/>
              <a:t>Show Additional Effect Options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Fade</a:t>
            </a:r>
            <a:r>
              <a:rPr lang="en-US" dirty="0" smtClean="0"/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</a:t>
            </a:r>
            <a:r>
              <a:rPr lang="en-US" dirty="0" smtClean="0"/>
              <a:t> tab, in the </a:t>
            </a:r>
            <a:r>
              <a:rPr lang="en-US" b="1" dirty="0" smtClean="0"/>
              <a:t>Animate text </a:t>
            </a:r>
            <a:r>
              <a:rPr lang="en-US" dirty="0" smtClean="0"/>
              <a:t>list, select </a:t>
            </a:r>
            <a:r>
              <a:rPr lang="en-US" b="1" dirty="0" smtClean="0"/>
              <a:t>By Letter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box, enter </a:t>
            </a:r>
            <a:r>
              <a:rPr lang="en-US" b="1" dirty="0" smtClean="0"/>
              <a:t>5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</a:t>
            </a:r>
            <a:r>
              <a:rPr lang="en-US" dirty="0" smtClean="0"/>
              <a:t> tab, 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After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Duration </a:t>
            </a:r>
            <a:r>
              <a:rPr lang="en-US" dirty="0" smtClean="0"/>
              <a:t>list, select </a:t>
            </a:r>
            <a:r>
              <a:rPr lang="en-US" b="1" dirty="0" smtClean="0"/>
              <a:t>0.5 seconds </a:t>
            </a:r>
            <a:r>
              <a:rPr lang="en-US" dirty="0" smtClean="0"/>
              <a:t>(</a:t>
            </a:r>
            <a:r>
              <a:rPr lang="en-US" b="1" dirty="0" smtClean="0"/>
              <a:t>Very</a:t>
            </a:r>
            <a:r>
              <a:rPr lang="en-US" dirty="0" smtClean="0"/>
              <a:t> </a:t>
            </a:r>
            <a:r>
              <a:rPr lang="en-US" b="1" dirty="0" smtClean="0"/>
              <a:t>Fast)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Text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tab, in the </a:t>
            </a:r>
            <a:r>
              <a:rPr lang="en-US" b="1" dirty="0" smtClean="0"/>
              <a:t>Group</a:t>
            </a:r>
            <a:r>
              <a:rPr lang="en-US" dirty="0" smtClean="0"/>
              <a:t> </a:t>
            </a:r>
            <a:r>
              <a:rPr lang="en-US" b="1" dirty="0" smtClean="0"/>
              <a:t>text</a:t>
            </a:r>
            <a:r>
              <a:rPr lang="en-US" dirty="0" smtClean="0"/>
              <a:t> list, select </a:t>
            </a:r>
            <a:r>
              <a:rPr lang="en-US" b="1" dirty="0" smtClean="0"/>
              <a:t>By 1</a:t>
            </a:r>
            <a:r>
              <a:rPr lang="en-US" b="1" baseline="30000" dirty="0" smtClean="0"/>
              <a:t>st</a:t>
            </a:r>
            <a:r>
              <a:rPr lang="en-US" b="1" dirty="0" smtClean="0"/>
              <a:t> Level Paragraphs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One the </a:t>
            </a:r>
            <a:r>
              <a:rPr lang="en-US" b="1" dirty="0" smtClean="0"/>
              <a:t>Design</a:t>
            </a:r>
            <a:r>
              <a:rPr lang="en-US" dirty="0" smtClean="0"/>
              <a:t> tab, in the </a:t>
            </a:r>
            <a:r>
              <a:rPr lang="en-US" b="1" dirty="0" smtClean="0"/>
              <a:t>Background</a:t>
            </a:r>
            <a:r>
              <a:rPr lang="en-US" dirty="0" smtClean="0"/>
              <a:t> group, click </a:t>
            </a:r>
            <a:r>
              <a:rPr lang="en-US" b="1" dirty="0" smtClean="0"/>
              <a:t>Background Styles</a:t>
            </a:r>
            <a:r>
              <a:rPr lang="en-US" dirty="0" smtClean="0"/>
              <a:t>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 gradient stops</a:t>
            </a:r>
            <a:r>
              <a:rPr lang="en-US" dirty="0" smtClean="0"/>
              <a:t> or </a:t>
            </a:r>
            <a:r>
              <a:rPr lang="en-US" b="1" dirty="0" smtClean="0"/>
              <a:t>Remove gradient stops</a:t>
            </a:r>
            <a:r>
              <a:rPr lang="en-US" dirty="0" smtClean="0"/>
              <a:t> until three stops appear in the slider.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40%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0%.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232</a:t>
            </a:r>
            <a:r>
              <a:rPr lang="en-US" dirty="0" smtClean="0"/>
              <a:t>, Green: </a:t>
            </a:r>
            <a:r>
              <a:rPr lang="en-US" b="1" dirty="0" smtClean="0"/>
              <a:t>227</a:t>
            </a:r>
            <a:r>
              <a:rPr lang="en-US" dirty="0" smtClean="0"/>
              <a:t>, and Blue: </a:t>
            </a:r>
            <a:r>
              <a:rPr lang="en-US" b="1" dirty="0" smtClean="0"/>
              <a:t>216</a:t>
            </a:r>
            <a:r>
              <a:rPr lang="en-US" dirty="0" smtClean="0"/>
              <a:t>.</a:t>
            </a:r>
          </a:p>
        </p:txBody>
      </p:sp>
      <p:sp>
        <p:nvSpPr>
          <p:cNvPr id="159747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59501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146690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0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gray">
          <a:xfrm>
            <a:off x="502920" y="1984248"/>
            <a:ext cx="8211312" cy="2953512"/>
          </a:xfrm>
          <a:prstGeom prst="roundRect">
            <a:avLst>
              <a:gd name="adj" fmla="val 5521"/>
            </a:avLst>
          </a:prstGeom>
          <a:gradFill>
            <a:gsLst>
              <a:gs pos="0">
                <a:schemeClr val="bg1">
                  <a:alpha val="79000"/>
                </a:schemeClr>
              </a:gs>
              <a:gs pos="30000">
                <a:schemeClr val="bg2"/>
              </a:gs>
              <a:gs pos="66000">
                <a:schemeClr val="bg2"/>
              </a:gs>
              <a:gs pos="100000">
                <a:schemeClr val="bg1">
                  <a:alpha val="61000"/>
                </a:schemeClr>
              </a:gs>
            </a:gsLst>
            <a:lin ang="5400000" scaled="1"/>
          </a:gradFill>
          <a:ln w="38100">
            <a:solidFill>
              <a:schemeClr val="bg2">
                <a:lumMod val="20000"/>
                <a:lumOff val="8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13232" y="2432304"/>
            <a:ext cx="7772400" cy="1353312"/>
          </a:xfrm>
        </p:spPr>
        <p:txBody>
          <a:bodyPr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>
              <a:defRPr sz="480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353312" y="3785616"/>
            <a:ext cx="6400800" cy="75895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 bwMode="gray">
          <a:xfrm>
            <a:off x="859536" y="1719072"/>
            <a:ext cx="7498080" cy="429768"/>
          </a:xfrm>
          <a:prstGeom prst="roundRect">
            <a:avLst>
              <a:gd name="adj" fmla="val 23050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67000">
                <a:schemeClr val="bg2">
                  <a:lumMod val="60000"/>
                  <a:lumOff val="4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 bwMode="gray">
          <a:xfrm>
            <a:off x="859536" y="4718304"/>
            <a:ext cx="7498080" cy="429768"/>
          </a:xfrm>
          <a:prstGeom prst="roundRect">
            <a:avLst>
              <a:gd name="adj" fmla="val 25178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78000">
                <a:schemeClr val="bg2">
                  <a:lumMod val="60000"/>
                  <a:lumOff val="40000"/>
                </a:schemeClr>
              </a:gs>
              <a:gs pos="7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 bwMode="gray">
          <a:xfrm>
            <a:off x="5641848" y="1801368"/>
            <a:ext cx="2496312" cy="265176"/>
          </a:xfrm>
          <a:prstGeom prst="roundRect">
            <a:avLst>
              <a:gd name="adj" fmla="val 21911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 bwMode="ltGray">
          <a:xfrm>
            <a:off x="5733288" y="1892808"/>
            <a:ext cx="850392" cy="73152"/>
            <a:chOff x="5733288" y="1874520"/>
            <a:chExt cx="850392" cy="73152"/>
          </a:xfrm>
          <a:effectLst>
            <a:glow rad="63500">
              <a:schemeClr val="tx1">
                <a:alpha val="40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  <a:alpha val="21000"/>
              </a:schemeClr>
            </a:outerShdw>
          </a:effectLst>
        </p:grpSpPr>
        <p:sp>
          <p:nvSpPr>
            <p:cNvPr id="13" name="Oval 12"/>
            <p:cNvSpPr/>
            <p:nvPr userDrawn="1"/>
          </p:nvSpPr>
          <p:spPr bwMode="ltGray">
            <a:xfrm>
              <a:off x="573328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 bwMode="ltGray">
            <a:xfrm>
              <a:off x="5925312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 bwMode="ltGray">
            <a:xfrm>
              <a:off x="6117336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ltGray">
            <a:xfrm>
              <a:off x="6309360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ltGray">
            <a:xfrm>
              <a:off x="651052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8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57200"/>
            <a:ext cx="8147304" cy="950976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72768"/>
            <a:ext cx="8119872" cy="4828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 bwMode="gray">
          <a:xfrm>
            <a:off x="548640" y="164592"/>
            <a:ext cx="283464" cy="283464"/>
            <a:chOff x="548640" y="173736"/>
            <a:chExt cx="283464" cy="283464"/>
          </a:xfrm>
        </p:grpSpPr>
        <p:sp>
          <p:nvSpPr>
            <p:cNvPr id="9" name="Oval 8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 bwMode="gray">
          <a:xfrm>
            <a:off x="914400" y="164592"/>
            <a:ext cx="283464" cy="283464"/>
            <a:chOff x="548640" y="173736"/>
            <a:chExt cx="283464" cy="283464"/>
          </a:xfrm>
        </p:grpSpPr>
        <p:sp>
          <p:nvSpPr>
            <p:cNvPr id="12" name="Oval 11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 bwMode="gray">
          <a:xfrm>
            <a:off x="1289304" y="164592"/>
            <a:ext cx="283464" cy="283464"/>
            <a:chOff x="548640" y="173736"/>
            <a:chExt cx="283464" cy="283464"/>
          </a:xfrm>
        </p:grpSpPr>
        <p:sp>
          <p:nvSpPr>
            <p:cNvPr id="15" name="Oval 14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gray">
          <a:xfrm>
            <a:off x="502920" y="3712464"/>
            <a:ext cx="8147304" cy="2139696"/>
          </a:xfrm>
          <a:prstGeom prst="roundRect">
            <a:avLst>
              <a:gd name="adj" fmla="val 9795"/>
            </a:avLst>
          </a:prstGeom>
          <a:gradFill>
            <a:gsLst>
              <a:gs pos="0">
                <a:schemeClr val="bg1">
                  <a:alpha val="79000"/>
                </a:schemeClr>
              </a:gs>
              <a:gs pos="30000">
                <a:schemeClr val="bg2"/>
              </a:gs>
              <a:gs pos="66000">
                <a:schemeClr val="bg2"/>
              </a:gs>
              <a:gs pos="100000">
                <a:schemeClr val="bg1">
                  <a:alpha val="61000"/>
                </a:schemeClr>
              </a:gs>
            </a:gsLst>
            <a:lin ang="5400000" scaled="1"/>
          </a:gradFill>
          <a:ln w="38100">
            <a:solidFill>
              <a:schemeClr val="bg2">
                <a:lumMod val="20000"/>
                <a:lumOff val="8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 bwMode="gray">
          <a:xfrm>
            <a:off x="859536" y="5641848"/>
            <a:ext cx="7498080" cy="429768"/>
          </a:xfrm>
          <a:prstGeom prst="roundRect">
            <a:avLst>
              <a:gd name="adj" fmla="val 25178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78000">
                <a:schemeClr val="bg2">
                  <a:lumMod val="60000"/>
                  <a:lumOff val="40000"/>
                </a:schemeClr>
              </a:gs>
              <a:gs pos="7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40080" y="3931920"/>
            <a:ext cx="7790688" cy="171907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36" y="2642616"/>
            <a:ext cx="7498080" cy="740664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 bwMode="gray">
          <a:xfrm>
            <a:off x="859536" y="3502152"/>
            <a:ext cx="7498080" cy="429768"/>
          </a:xfrm>
          <a:prstGeom prst="roundRect">
            <a:avLst>
              <a:gd name="adj" fmla="val 23050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67000">
                <a:schemeClr val="bg2">
                  <a:lumMod val="60000"/>
                  <a:lumOff val="40000"/>
                </a:schemeClr>
              </a:gs>
              <a:gs pos="98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 bwMode="gray">
          <a:xfrm>
            <a:off x="5641848" y="3584448"/>
            <a:ext cx="2496312" cy="265176"/>
          </a:xfrm>
          <a:prstGeom prst="roundRect">
            <a:avLst>
              <a:gd name="adj" fmla="val 21911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 bwMode="ltGray">
          <a:xfrm>
            <a:off x="5733288" y="3675888"/>
            <a:ext cx="850392" cy="73152"/>
            <a:chOff x="5733288" y="1874520"/>
            <a:chExt cx="850392" cy="73152"/>
          </a:xfrm>
          <a:effectLst>
            <a:glow rad="63500">
              <a:schemeClr val="tx1">
                <a:alpha val="40000"/>
              </a:schemeClr>
            </a:glow>
            <a:outerShdw blurRad="50800" dist="50800" dir="5400000" algn="ctr" rotWithShape="0">
              <a:schemeClr val="accent1">
                <a:lumMod val="20000"/>
                <a:lumOff val="80000"/>
                <a:alpha val="21000"/>
              </a:schemeClr>
            </a:outerShdw>
          </a:effectLst>
        </p:grpSpPr>
        <p:sp>
          <p:nvSpPr>
            <p:cNvPr id="12" name="Oval 11"/>
            <p:cNvSpPr/>
            <p:nvPr userDrawn="1"/>
          </p:nvSpPr>
          <p:spPr bwMode="ltGray">
            <a:xfrm>
              <a:off x="573328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ltGray">
            <a:xfrm>
              <a:off x="5925312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 bwMode="ltGray">
            <a:xfrm>
              <a:off x="6117336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 bwMode="ltGray">
            <a:xfrm>
              <a:off x="6309360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ltGray">
            <a:xfrm>
              <a:off x="6510528" y="1874520"/>
              <a:ext cx="73152" cy="73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gray">
          <a:xfrm>
            <a:off x="283464" y="1216152"/>
            <a:ext cx="8577072" cy="5294376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694944" y="1078992"/>
            <a:ext cx="283464" cy="283464"/>
            <a:chOff x="548640" y="173736"/>
            <a:chExt cx="283464" cy="28346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 bwMode="gray">
          <a:xfrm>
            <a:off x="1051560" y="1078992"/>
            <a:ext cx="283464" cy="283464"/>
            <a:chOff x="548640" y="173736"/>
            <a:chExt cx="283464" cy="283464"/>
          </a:xfrm>
        </p:grpSpPr>
        <p:sp>
          <p:nvSpPr>
            <p:cNvPr id="13" name="Oval 12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 bwMode="gray">
          <a:xfrm>
            <a:off x="1426464" y="1078992"/>
            <a:ext cx="283464" cy="283464"/>
            <a:chOff x="548640" y="173736"/>
            <a:chExt cx="283464" cy="283464"/>
          </a:xfrm>
        </p:grpSpPr>
        <p:sp>
          <p:nvSpPr>
            <p:cNvPr id="16" name="Oval 15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146304"/>
            <a:ext cx="8229600" cy="1069848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554480"/>
            <a:ext cx="3968496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7720" y="1554480"/>
            <a:ext cx="3968496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gray">
          <a:xfrm>
            <a:off x="4645152" y="1371600"/>
            <a:ext cx="4215384" cy="5148072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 bwMode="gray">
          <a:xfrm>
            <a:off x="283464" y="1371600"/>
            <a:ext cx="4215384" cy="5148072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146304"/>
            <a:ext cx="8229600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429768" y="1527048"/>
            <a:ext cx="393192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768" y="2322576"/>
            <a:ext cx="3931920" cy="40050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4782312" y="1527048"/>
            <a:ext cx="393192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2312" y="2322576"/>
            <a:ext cx="3931920" cy="40050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2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56616" y="429768"/>
            <a:ext cx="3118104" cy="10058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429768"/>
            <a:ext cx="5184648" cy="5861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616" y="1435608"/>
            <a:ext cx="3118104" cy="4855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1694-F516-4748-802A-AE85CE525A16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19.12.2017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E820-49DF-487F-B655-D4568F2AB640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4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gray">
          <a:xfrm>
            <a:off x="283464" y="292608"/>
            <a:ext cx="8577072" cy="622706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548640" y="164592"/>
            <a:ext cx="283464" cy="283464"/>
            <a:chOff x="548640" y="173736"/>
            <a:chExt cx="283464" cy="28346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 bwMode="gray">
          <a:xfrm>
            <a:off x="914400" y="164592"/>
            <a:ext cx="283464" cy="283464"/>
            <a:chOff x="548640" y="173736"/>
            <a:chExt cx="283464" cy="283464"/>
          </a:xfrm>
        </p:grpSpPr>
        <p:sp>
          <p:nvSpPr>
            <p:cNvPr id="13" name="Oval 12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 bwMode="gray">
          <a:xfrm>
            <a:off x="1289304" y="164592"/>
            <a:ext cx="283464" cy="283464"/>
            <a:chOff x="548640" y="173736"/>
            <a:chExt cx="283464" cy="283464"/>
          </a:xfrm>
        </p:grpSpPr>
        <p:sp>
          <p:nvSpPr>
            <p:cNvPr id="16" name="Oval 15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30352" y="3273552"/>
            <a:ext cx="2642616" cy="137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200400" y="612775"/>
            <a:ext cx="5404104" cy="4114800"/>
          </a:xfrm>
          <a:prstGeom prst="roundRect">
            <a:avLst>
              <a:gd name="adj" fmla="val 5778"/>
            </a:avLst>
          </a:prstGeom>
          <a:ln w="38100">
            <a:solidFill>
              <a:srgbClr val="FFFFFF">
                <a:alpha val="80000"/>
              </a:srgbClr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5848" y="4800600"/>
            <a:ext cx="5102352" cy="1371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gray">
          <a:xfrm>
            <a:off x="283464" y="356616"/>
            <a:ext cx="7004304" cy="6089904"/>
          </a:xfrm>
          <a:prstGeom prst="roundRect">
            <a:avLst>
              <a:gd name="adj" fmla="val 3186"/>
            </a:avLst>
          </a:prstGeom>
          <a:gradFill flip="none" rotWithShape="1">
            <a:gsLst>
              <a:gs pos="45000">
                <a:schemeClr val="bg2">
                  <a:alpha val="60000"/>
                </a:schemeClr>
              </a:gs>
              <a:gs pos="100000">
                <a:schemeClr val="bg1">
                  <a:lumMod val="95000"/>
                  <a:lumOff val="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extrusionH="76200" prstMaterial="matte">
            <a:bevelT w="50800" h="50800" prst="softRound"/>
            <a:bevelB w="50800" h="50800" prst="softRound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548640" y="219456"/>
            <a:ext cx="283464" cy="283464"/>
            <a:chOff x="548640" y="173736"/>
            <a:chExt cx="283464" cy="283464"/>
          </a:xfrm>
        </p:grpSpPr>
        <p:sp>
          <p:nvSpPr>
            <p:cNvPr id="9" name="Oval 8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 bwMode="gray">
          <a:xfrm>
            <a:off x="914400" y="219456"/>
            <a:ext cx="283464" cy="283464"/>
            <a:chOff x="548640" y="173736"/>
            <a:chExt cx="283464" cy="283464"/>
          </a:xfrm>
        </p:grpSpPr>
        <p:sp>
          <p:nvSpPr>
            <p:cNvPr id="12" name="Oval 11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 bwMode="gray">
          <a:xfrm>
            <a:off x="1289304" y="219456"/>
            <a:ext cx="283464" cy="283464"/>
            <a:chOff x="548640" y="173736"/>
            <a:chExt cx="283464" cy="283464"/>
          </a:xfrm>
        </p:grpSpPr>
        <p:sp>
          <p:nvSpPr>
            <p:cNvPr id="15" name="Oval 14"/>
            <p:cNvSpPr/>
            <p:nvPr userDrawn="1"/>
          </p:nvSpPr>
          <p:spPr bwMode="gray">
            <a:xfrm>
              <a:off x="548640" y="173736"/>
              <a:ext cx="283464" cy="28346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gray">
            <a:xfrm>
              <a:off x="621792" y="246888"/>
              <a:ext cx="146304" cy="1463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contourW="12700" prstMaterial="matte">
              <a:bevelT/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360920" y="365760"/>
            <a:ext cx="1426464" cy="6062472"/>
          </a:xfrm>
        </p:spPr>
        <p:txBody>
          <a:bodyPr vert="eaVert">
            <a:scene3d>
              <a:camera prst="orthographicFront"/>
              <a:lightRig rig="flat" dir="t"/>
            </a:scene3d>
            <a:sp3d extrusionH="31750" contourW="8890">
              <a:bevelT w="38100" h="31750"/>
              <a:contourClr>
                <a:schemeClr val="tx2">
                  <a:lumMod val="90000"/>
                </a:schemeClr>
              </a:contourClr>
            </a:sp3d>
          </a:bodyPr>
          <a:lstStyle>
            <a:lvl1pPr>
              <a:defRPr>
                <a:gradFill flip="none" rotWithShape="1">
                  <a:gsLst>
                    <a:gs pos="0">
                      <a:schemeClr val="tx2"/>
                    </a:gs>
                    <a:gs pos="7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370" dir="5460000" algn="ctr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576072"/>
            <a:ext cx="6373368" cy="56418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4F69-8E03-49F7-AC37-2962A3EDDBF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273-301A-4085-84BF-85A9ACA0E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8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6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8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B6316-7E16-4AC9-B1C6-7FC81393AC73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953A5-A10C-4BFC-83F6-9DDF5CACE92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5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2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3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27000"/>
            </a:blip>
            <a:srcRect/>
            <a:tile tx="0" ty="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57200" y="6556248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4F69-8E03-49F7-AC37-2962A3EDDBF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12/19/2017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815584" y="6556248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02152" y="6556248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2273-301A-4085-84BF-85A9ACA0E44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10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91" cy="6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3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2425" y="162880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наказу МОНУ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1103 від 31.07.2017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 зареєстрований учасник має право скласти тести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щонайбільше з чотирьох навчальних предметів!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20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" y="-1"/>
            <a:ext cx="91499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 13"/>
          <p:cNvSpPr/>
          <p:nvPr/>
        </p:nvSpPr>
        <p:spPr>
          <a:xfrm>
            <a:off x="-3429001" y="1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131839" y="741396"/>
            <a:ext cx="5832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Додано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слух», яка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передбачатиме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прослуховування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звукових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фрагментів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779911" y="2563909"/>
            <a:ext cx="478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більшено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59 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779911" y="3647759"/>
            <a:ext cx="4680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більшено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тесту (150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250679" y="4546943"/>
            <a:ext cx="5688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400" dirty="0" smtClean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часники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оберуть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іноземну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предмет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ДПА,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отримають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результат ДПА (за шкалою 1–12)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вивчали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академічному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профільному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51" y="5175910"/>
            <a:ext cx="311727" cy="31172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rgbClr val="FF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AutoShape 6" descr="Пов’язане зображенн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AutoShape 8" descr="Пов’язане зображенн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58750"/>
            <a:ext cx="67687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НОВАЦІЇ ЗНО-2018 З ІНОЗЕМНИХ МОВ: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и по запросу шаблон слайдов для презентаций українська т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9153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7868" y="1444081"/>
            <a:ext cx="3538736" cy="874155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852936"/>
            <a:ext cx="5874270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затвердження Календарного плану підготовки та проведення в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 зовнішнього незалежного оцінювання результатів навчання, здобутих на основі повної загальної середньої освіти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mon.gov.ua/content/teacher_2015/logo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94"/>
            <a:ext cx="345638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2900" y="227687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19.09.2017                       № 1287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8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ajy lkz ghtptynfwb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0"/>
          <a:stretch/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39244195"/>
              </p:ext>
            </p:extLst>
          </p:nvPr>
        </p:nvGraphicFramePr>
        <p:xfrm>
          <a:off x="107504" y="116632"/>
          <a:ext cx="8856984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6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0936494"/>
              </p:ext>
            </p:extLst>
          </p:nvPr>
        </p:nvGraphicFramePr>
        <p:xfrm>
          <a:off x="613250" y="659160"/>
          <a:ext cx="7775174" cy="413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77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23637062"/>
              </p:ext>
            </p:extLst>
          </p:nvPr>
        </p:nvGraphicFramePr>
        <p:xfrm>
          <a:off x="611560" y="620688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581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22206716"/>
              </p:ext>
            </p:extLst>
          </p:nvPr>
        </p:nvGraphicFramePr>
        <p:xfrm>
          <a:off x="611560" y="620688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810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9" y="476672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Установлення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«порогового бала»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2018 року з кожного предмета буде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пороговий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бал»,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тестових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набрати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мінімально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підготовлений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абітурієнт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тестування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подолають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предмета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абітурієнти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нижчими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«порогового бала»,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шкалою 100–200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матимуть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участь у конкурсному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відборі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20814466"/>
              </p:ext>
            </p:extLst>
          </p:nvPr>
        </p:nvGraphicFramePr>
        <p:xfrm>
          <a:off x="107504" y="260648"/>
          <a:ext cx="885698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5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82347805"/>
              </p:ext>
            </p:extLst>
          </p:nvPr>
        </p:nvGraphicFramePr>
        <p:xfrm>
          <a:off x="107504" y="836712"/>
          <a:ext cx="885698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пробного ЗНО-2018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Картинки по запросу образовани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163"/>
            <a:ext cx="3093689" cy="15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84639" y="2179070"/>
            <a:ext cx="481980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«Навчально-методичні та організаційно-технологічні аспекти підготовки до проведення ЗНО – 2018.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Пробне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ЗНО як важлива складова підготовки до зовнішнього незалежного оцінювання» </a:t>
            </a:r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31" y="2564905"/>
            <a:ext cx="2960575" cy="18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93606" y="1315157"/>
            <a:ext cx="49332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Навчально-методичний </a:t>
            </a:r>
            <a:r>
              <a:rPr lang="uk-UA" alt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семінар</a:t>
            </a:r>
            <a:endParaRPr lang="en-US" alt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2" descr="Картинки по запросу обучение персонала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96" y="4797152"/>
            <a:ext cx="5108046" cy="195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107504" y="1556792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Уведення учасниками ПЗНО-2018 відповідей до сервісу «</a:t>
            </a: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результатів ПЗНО-2018»</a:t>
            </a:r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107504" y="1556792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 результатів ПЗНО-2018</a:t>
            </a:r>
            <a:endParaRPr lang="uk-UA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анимация интернет связ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794" y="1124744"/>
            <a:ext cx="8712968" cy="14773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err="1">
                <a:solidFill>
                  <a:schemeClr val="bg1"/>
                </a:solidFill>
                <a:latin typeface="Times New Roman"/>
              </a:rPr>
              <a:t>Основними</a:t>
            </a:r>
            <a:r>
              <a:rPr lang="ru-RU" sz="3200" b="1" dirty="0">
                <a:solidFill>
                  <a:schemeClr val="bg1"/>
                </a:solidFill>
                <a:latin typeface="Times New Roman"/>
              </a:rPr>
              <a:t> каналами </a:t>
            </a:r>
            <a:r>
              <a:rPr lang="ru-RU" sz="3200" b="1" dirty="0" err="1">
                <a:solidFill>
                  <a:schemeClr val="bg1"/>
                </a:solidFill>
                <a:latin typeface="Times New Roman"/>
              </a:rPr>
              <a:t>інформування</a:t>
            </a:r>
            <a:r>
              <a:rPr lang="ru-RU" sz="32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/>
              </a:rPr>
              <a:t>осіб</a:t>
            </a:r>
            <a:r>
              <a:rPr lang="ru-RU" sz="3200" b="1" dirty="0">
                <a:solidFill>
                  <a:schemeClr val="bg1"/>
                </a:solidFill>
                <a:latin typeface="Times New Roman"/>
              </a:rPr>
              <a:t> про </a:t>
            </a:r>
            <a:r>
              <a:rPr lang="ru-RU" sz="3200" b="1" dirty="0" err="1">
                <a:solidFill>
                  <a:schemeClr val="bg1"/>
                </a:solidFill>
                <a:latin typeface="Times New Roman"/>
              </a:rPr>
              <a:t>особливості</a:t>
            </a:r>
            <a:r>
              <a:rPr lang="ru-RU" sz="32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/>
              </a:rPr>
              <a:t>проведення</a:t>
            </a:r>
            <a:r>
              <a:rPr lang="ru-RU" sz="3200" b="1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</a:rPr>
              <a:t>ЗНО в </a:t>
            </a:r>
            <a:r>
              <a:rPr lang="ru-RU" sz="3200" b="1" dirty="0">
                <a:solidFill>
                  <a:schemeClr val="bg1"/>
                </a:solidFill>
                <a:latin typeface="Times New Roman"/>
              </a:rPr>
              <a:t>2018 </a:t>
            </a:r>
            <a:r>
              <a:rPr lang="ru-RU" sz="3200" b="1" dirty="0" err="1">
                <a:solidFill>
                  <a:schemeClr val="bg1"/>
                </a:solidFill>
                <a:latin typeface="Times New Roman"/>
              </a:rPr>
              <a:t>році</a:t>
            </a:r>
            <a:r>
              <a:rPr lang="ru-RU" sz="3200" b="1" dirty="0">
                <a:solidFill>
                  <a:schemeClr val="bg1"/>
                </a:solidFill>
                <a:latin typeface="Times New Roman"/>
              </a:rPr>
              <a:t> є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/>
              </a:rPr>
              <a:t>сайти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</a:rPr>
              <a:t>: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504" y="3205485"/>
            <a:ext cx="5079751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/>
              </a:rPr>
              <a:t>УЦОЯО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spc="-150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www.testportal.gov.ua</a:t>
            </a:r>
            <a:r>
              <a:rPr lang="ru-RU" sz="4400" dirty="0">
                <a:solidFill>
                  <a:schemeClr val="bg1"/>
                </a:solidFill>
                <a:latin typeface="Times New Roman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/>
              </a:rPr>
              <a:t>ОРЦОЯО</a:t>
            </a:r>
            <a:r>
              <a:rPr lang="en-US" sz="3600" b="1" spc="-15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uk-UA" sz="3600" b="1" spc="-15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pc="-150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www.test-center.od.ua</a:t>
            </a:r>
            <a:endParaRPr lang="ru-RU" sz="4400" b="1" dirty="0">
              <a:solidFill>
                <a:schemeClr val="bg1"/>
              </a:solidFill>
              <a:latin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 lang="uk-UA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9653" y="6424760"/>
            <a:ext cx="576064" cy="395139"/>
          </a:xfrm>
          <a:prstGeom prst="rect">
            <a:avLst/>
          </a:prstGeom>
          <a:solidFill>
            <a:srgbClr val="001F5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Картинки по запросу анимация работы компа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12" y="5657224"/>
            <a:ext cx="1293143" cy="12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и по запросу интернет анимац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8100"/>
            <a:ext cx="9180512" cy="696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560" y="2276872"/>
            <a:ext cx="5719936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НАШІ КОНТАКТИ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 питань щодо проведення ЗНО-201</a:t>
            </a:r>
            <a:r>
              <a:rPr lang="en-US" altLang="ru-RU" sz="3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ru-RU" b="1" dirty="0" smtClean="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528" y="4797152"/>
            <a:ext cx="85689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ОРЦОЯО</a:t>
            </a:r>
            <a:r>
              <a:rPr lang="uk-UA" dirty="0" err="1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Одеса, вул.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Корольова, 26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b="1" dirty="0" smtClean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Сайт</a:t>
            </a:r>
            <a:r>
              <a:rPr lang="uk-UA" altLang="ru-RU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:</a:t>
            </a:r>
            <a:r>
              <a:rPr lang="en-US" altLang="ru-RU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www.test-center.od.ua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E-mail</a:t>
            </a:r>
            <a:r>
              <a:rPr lang="uk-UA" altLang="ru-RU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:</a:t>
            </a:r>
            <a:r>
              <a:rPr lang="en-US" altLang="ru-RU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ru-RU" b="1" dirty="0" smtClean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rc.odesa@tesportal.gov.ua</a:t>
            </a:r>
            <a:endParaRPr lang="uk-UA" altLang="ru-RU" b="1" dirty="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0482" name="Picture 2" descr="Картинки по запросу наши контакты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84684"/>
            <a:ext cx="1141534" cy="113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365557"/>
            <a:ext cx="9036495" cy="492443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uk-UA" altLang="ru-RU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Телефони: (048) 784-69-95</a:t>
            </a:r>
            <a:r>
              <a:rPr lang="uk-UA" b="1" dirty="0">
                <a:solidFill>
                  <a:prstClr val="white"/>
                </a:solidFill>
              </a:rPr>
              <a:t>           </a:t>
            </a:r>
            <a:r>
              <a:rPr lang="uk-UA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(048) </a:t>
            </a:r>
            <a:r>
              <a:rPr lang="uk-UA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784-89-36</a:t>
            </a:r>
            <a:endParaRPr lang="uk-UA" altLang="ru-RU" b="1" dirty="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фоны для презентаций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" y="0"/>
            <a:ext cx="9174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4234" y="188640"/>
            <a:ext cx="7895228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Актуальні</a:t>
            </a:r>
            <a:r>
              <a:rPr lang="ru-RU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ЗНО-2018</a:t>
            </a:r>
            <a:endParaRPr lang="en-US" sz="4400" b="1" cap="all" dirty="0">
              <a:ln w="0"/>
              <a:solidFill>
                <a:prstClr val="white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54" y="3429000"/>
            <a:ext cx="41400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Картинки по запросу ajy lkz ghtptynfw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60648"/>
            <a:ext cx="61566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Умов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прийому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затверджених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наказом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13.10. 2017 року № 1378                                                                                          «Про затвердження деяких нормативно-правових актів з питань прийому на навчання до закладів вищої освіти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головними змінами є:</a:t>
            </a:r>
            <a:endParaRPr lang="ru-RU" sz="3200" dirty="0">
              <a:solidFill>
                <a:prstClr val="white"/>
              </a:solidFill>
            </a:endParaRPr>
          </a:p>
        </p:txBody>
      </p:sp>
      <p:pic>
        <p:nvPicPr>
          <p:cNvPr id="10" name="Picture 4" descr="Картинки по запросу анимация стрел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62958" y="5769582"/>
            <a:ext cx="85725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5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70111"/>
              </p:ext>
            </p:extLst>
          </p:nvPr>
        </p:nvGraphicFramePr>
        <p:xfrm>
          <a:off x="86966" y="260648"/>
          <a:ext cx="889248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67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Картинки по запросу ajy lkz ghtptynfw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60648"/>
            <a:ext cx="6156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2018 </a:t>
            </a:r>
            <a:r>
              <a:rPr lang="ru-RU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ДПА для </a:t>
            </a:r>
            <a:r>
              <a:rPr lang="ru-RU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випускників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старшої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зараховано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ЗНО з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наказ МОНУ 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2017 року № 1103 «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2018 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незалежного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здобутих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»):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106" name="Picture 10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6024"/>
            <a:ext cx="24384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и по запросу анимация стрел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62958" y="5769582"/>
            <a:ext cx="857250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ajy lkz ghtptynfwb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0"/>
          <a:stretch/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81999777"/>
              </p:ext>
            </p:extLst>
          </p:nvPr>
        </p:nvGraphicFramePr>
        <p:xfrm>
          <a:off x="251520" y="116632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81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631776"/>
            <a:ext cx="59766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Звертаємо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проходження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ДПА </a:t>
            </a:r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обрати й математику, й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boombob.ru/img/picture/May/14/838eac8f82bcef6d6515c894b494a89f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764704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ДПА 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ЗНО з 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проходитимуть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слухачі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професійно-технічної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 2018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здобудуть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середню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6">
  <a:themeElements>
    <a:clrScheme name="3D02">
      <a:dk1>
        <a:sysClr val="windowText" lastClr="000000"/>
      </a:dk1>
      <a:lt1>
        <a:sysClr val="window" lastClr="FFFFFF"/>
      </a:lt1>
      <a:dk2>
        <a:srgbClr val="254B75"/>
      </a:dk2>
      <a:lt2>
        <a:srgbClr val="DDE9EC"/>
      </a:lt2>
      <a:accent1>
        <a:srgbClr val="6183BB"/>
      </a:accent1>
      <a:accent2>
        <a:srgbClr val="96DB6F"/>
      </a:accent2>
      <a:accent3>
        <a:srgbClr val="42BCC2"/>
      </a:accent3>
      <a:accent4>
        <a:srgbClr val="EE8F48"/>
      </a:accent4>
      <a:accent5>
        <a:srgbClr val="44C4F2"/>
      </a:accent5>
      <a:accent6>
        <a:srgbClr val="A09158"/>
      </a:accent6>
      <a:hlink>
        <a:srgbClr val="B292CA"/>
      </a:hlink>
      <a:folHlink>
        <a:srgbClr val="6B5680"/>
      </a:folHlink>
    </a:clrScheme>
    <a:fontScheme name="3D02">
      <a:majorFont>
        <a:latin typeface="Arial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3D0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50000"/>
              </a:schemeClr>
            </a:gs>
            <a:gs pos="35000">
              <a:schemeClr val="phClr">
                <a:tint val="40000"/>
                <a:satMod val="200000"/>
              </a:schemeClr>
            </a:gs>
            <a:gs pos="100000">
              <a:schemeClr val="phClr">
                <a:tint val="15000"/>
                <a:satMod val="200000"/>
              </a:schemeClr>
            </a:gs>
          </a:gsLst>
          <a:lin ang="16200000" scaled="1"/>
        </a:gradFill>
        <a:gradFill rotWithShape="1">
          <a:gsLst>
            <a:gs pos="10000">
              <a:schemeClr val="phClr">
                <a:shade val="40000"/>
                <a:satMod val="200000"/>
              </a:schemeClr>
            </a:gs>
            <a:gs pos="65000">
              <a:schemeClr val="phClr">
                <a:shade val="93000"/>
                <a:satMod val="130000"/>
              </a:schemeClr>
            </a:gs>
            <a:gs pos="100000">
              <a:schemeClr val="phClr">
                <a:tint val="70000"/>
                <a:shade val="100000"/>
                <a:satMod val="20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27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63500" h="57150"/>
          </a:sp3d>
        </a:effectStyle>
        <a:effectStyle>
          <a:effectLst>
            <a:outerShdw blurRad="50800" dist="38100" dir="2700000" rotWithShape="0">
              <a:srgbClr val="000000">
                <a:alpha val="37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88900" h="82550"/>
          </a:sp3d>
        </a:effectStyle>
        <a:effectStyle>
          <a:effectLst>
            <a:outerShdw blurRad="50800" dist="381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dkEdge">
            <a:bevelT w="114300" h="107950"/>
          </a:sp3d>
        </a:effectStyle>
      </a:effectStyleLst>
      <a:bgFillStyleLst>
        <a:solidFill>
          <a:schemeClr val="phClr"/>
        </a:solidFill>
        <a:gradFill rotWithShape="1">
          <a:gsLst>
            <a:gs pos="7000">
              <a:schemeClr val="phClr">
                <a:tint val="100000"/>
                <a:shade val="60000"/>
                <a:satMod val="180000"/>
              </a:schemeClr>
            </a:gs>
            <a:gs pos="48000">
              <a:schemeClr val="phClr">
                <a:tint val="83000"/>
                <a:shade val="100000"/>
                <a:satMod val="300000"/>
              </a:schemeClr>
            </a:gs>
            <a:gs pos="83000">
              <a:schemeClr val="phClr">
                <a:tint val="99000"/>
                <a:shade val="100000"/>
                <a:satMod val="180000"/>
              </a:schemeClr>
            </a:gs>
            <a:gs pos="100000">
              <a:schemeClr val="phClr">
                <a:shade val="60000"/>
                <a:satMod val="180000"/>
                <a:lumMod val="9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0000"/>
                <a:satMod val="250000"/>
              </a:schemeClr>
            </a:gs>
            <a:gs pos="59000">
              <a:schemeClr val="phClr">
                <a:shade val="80000"/>
                <a:satMod val="130000"/>
              </a:schemeClr>
            </a:gs>
            <a:gs pos="100000">
              <a:schemeClr val="phClr">
                <a:shade val="50000"/>
                <a:satMod val="110000"/>
              </a:schemeClr>
            </a:gs>
          </a:gsLst>
          <a:path path="circle">
            <a:fillToRect l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2961</Words>
  <Application>Microsoft Office PowerPoint</Application>
  <PresentationFormat>Экран (4:3)</PresentationFormat>
  <Paragraphs>271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20_Тема Office</vt:lpstr>
      <vt:lpstr>Тема6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Наказ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Проведення пробного ЗНО-2018</vt:lpstr>
      <vt:lpstr>Уведення учасниками ПЗНО-2018 відповідей до сервісу «Визначення результатів ПЗНО-2018»</vt:lpstr>
      <vt:lpstr>Оголошення результатів ПЗНО-2018</vt:lpstr>
      <vt:lpstr>Презентация PowerPoint</vt:lpstr>
      <vt:lpstr>Презентация PowerPoint</vt:lpstr>
    </vt:vector>
  </TitlesOfParts>
  <Company>ОРЦОЯО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Батьківські збори</dc:title>
  <dc:creator>Афанасьєв Микола Михайлович</dc:creator>
  <cp:lastModifiedBy>Ремез Наталія Дмитрівна</cp:lastModifiedBy>
  <cp:revision>114</cp:revision>
  <dcterms:created xsi:type="dcterms:W3CDTF">2017-11-24T10:30:52Z</dcterms:created>
  <dcterms:modified xsi:type="dcterms:W3CDTF">2017-12-19T09:14:49Z</dcterms:modified>
</cp:coreProperties>
</file>